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notesSlides/notesSlide1.xml" ContentType="application/vnd.openxmlformats-officedocument.presentationml.notesSlide+xml"/>
  <Override PartName="/ppt/ink/ink2.xml" ContentType="application/inkml+xml"/>
  <Override PartName="/ppt/notesSlides/notesSlide2.xml" ContentType="application/vnd.openxmlformats-officedocument.presentationml.notesSlide+xml"/>
  <Override PartName="/ppt/ink/ink3.xml" ContentType="application/inkml+xml"/>
  <Override PartName="/ppt/notesSlides/notesSlide3.xml" ContentType="application/vnd.openxmlformats-officedocument.presentationml.notesSlide+xml"/>
  <Override PartName="/ppt/ink/ink4.xml" ContentType="application/inkml+xml"/>
  <Override PartName="/ppt/notesSlides/notesSlide4.xml" ContentType="application/vnd.openxmlformats-officedocument.presentationml.notesSlide+xml"/>
  <Override PartName="/ppt/ink/ink5.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6.xml" ContentType="application/inkml+xml"/>
  <Override PartName="/ppt/ink/ink7.xml" ContentType="application/inkml+xml"/>
  <Override PartName="/ppt/notesSlides/notesSlide7.xml" ContentType="application/vnd.openxmlformats-officedocument.presentationml.notesSlide+xml"/>
  <Override PartName="/ppt/ink/ink8.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9.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5"/>
  </p:notesMasterIdLst>
  <p:sldIdLst>
    <p:sldId id="546" r:id="rId2"/>
    <p:sldId id="733" r:id="rId3"/>
    <p:sldId id="734" r:id="rId4"/>
    <p:sldId id="735" r:id="rId5"/>
    <p:sldId id="736" r:id="rId6"/>
    <p:sldId id="737" r:id="rId7"/>
    <p:sldId id="738" r:id="rId8"/>
    <p:sldId id="739" r:id="rId9"/>
    <p:sldId id="740" r:id="rId10"/>
    <p:sldId id="741" r:id="rId11"/>
    <p:sldId id="742" r:id="rId12"/>
    <p:sldId id="743" r:id="rId13"/>
    <p:sldId id="744" r:id="rId14"/>
    <p:sldId id="745" r:id="rId15"/>
    <p:sldId id="746" r:id="rId16"/>
    <p:sldId id="747" r:id="rId17"/>
    <p:sldId id="748" r:id="rId18"/>
    <p:sldId id="749" r:id="rId19"/>
    <p:sldId id="750" r:id="rId20"/>
    <p:sldId id="751" r:id="rId21"/>
    <p:sldId id="752" r:id="rId22"/>
    <p:sldId id="753" r:id="rId23"/>
    <p:sldId id="754" r:id="rId24"/>
    <p:sldId id="782" r:id="rId25"/>
    <p:sldId id="783" r:id="rId26"/>
    <p:sldId id="784" r:id="rId27"/>
    <p:sldId id="785" r:id="rId28"/>
    <p:sldId id="786" r:id="rId29"/>
    <p:sldId id="787" r:id="rId30"/>
    <p:sldId id="788" r:id="rId31"/>
    <p:sldId id="789" r:id="rId32"/>
    <p:sldId id="790" r:id="rId33"/>
    <p:sldId id="791" r:id="rId34"/>
    <p:sldId id="802" r:id="rId35"/>
    <p:sldId id="792" r:id="rId36"/>
    <p:sldId id="793" r:id="rId37"/>
    <p:sldId id="794" r:id="rId38"/>
    <p:sldId id="795" r:id="rId39"/>
    <p:sldId id="796" r:id="rId40"/>
    <p:sldId id="797" r:id="rId41"/>
    <p:sldId id="800" r:id="rId42"/>
    <p:sldId id="801" r:id="rId43"/>
    <p:sldId id="781" r:id="rId44"/>
  </p:sldIdLst>
  <p:sldSz cx="9144000" cy="6858000" type="screen4x3"/>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328E"/>
    <a:srgbClr val="9751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71" autoAdjust="0"/>
    <p:restoredTop sz="87008" autoAdjust="0"/>
  </p:normalViewPr>
  <p:slideViewPr>
    <p:cSldViewPr>
      <p:cViewPr varScale="1">
        <p:scale>
          <a:sx n="60" d="100"/>
          <a:sy n="60" d="100"/>
        </p:scale>
        <p:origin x="1416" y="36"/>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ink/ink1.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2-22T08:25:06.201"/>
    </inkml:context>
    <inkml:brush xml:id="br0">
      <inkml:brushProperty name="width" value="0.05292" units="cm"/>
      <inkml:brushProperty name="height" value="0.05292" units="cm"/>
    </inkml:brush>
  </inkml:definitions>
  <inkml:trace contextRef="#ctx0" brushRef="#br0">17863 9771 440 0,'1'-7'321'16,"1"-9"61"-16,3 1-116 15,-3 3-131-15,-2 3-17 16,-2 11-16-16,-3 8-11 15,1 12-20-15,-1 6-13 16,4 5-15-16,2 0-1 16,8-6-14-16,4-2-3 15,5-13-5-15,3-2-3 16,1-7 2-16,1-5 3 0,1-6 0 16,-2-6-2-1,-1-6-6-15,-6 2-2 0,-7-1-4 16,-1 2 1-16,-6 4 2 15,-1 3 0-15,-1 8 2 16,-1 4-2-16,-2 8 2 16,2 4-3-16,2 3-1 15,0 0-2-15,6-4-5 16,2 2-5-16,1-5-64 16,0-2-54-16,-4-5-281 15</inkml:trace>
  <inkml:trace contextRef="#ctx0" brushRef="#br0" timeOffset="323.6682">17858 9696 1306 0,'-1'8'247'0,"-2"12"-117"16,3 8-6-16,-1 15-14 15,-1 6-16-15,0 15-28 16,-3 6-9-16,-3 7-29 15,-1 1-10-15,3-15-8 16,2-10-4-16,4-26-71 16,4-16-78-16</inkml:trace>
  <inkml:trace contextRef="#ctx0" brushRef="#br0" timeOffset="747.2489">18143 9783 1417 0,'0'8'214'0,"0"10"-86"16,2 1-25-16,4 7-40 16,0-1-17-16,0-4-23 15,-1-4-6-15,0-7-10 16,0-8-6-16,-2-9-12 16,-2-8-2-16,0-11-2 15,2-4 3-15,0-2 12 16,6 0 4-16,3 2 12 15,4 4 10-15,5 8 16 16,0 4 6-16,-1 14 11 16,0 4 0-16,-7 12-6 15,-3 7-6-15,-5 8-17 16,0 7-10-16,1-2-29 16,3-9-48-16,10-9-164 15</inkml:trace>
  <inkml:trace contextRef="#ctx0" brushRef="#br0" timeOffset="1134.8101">18739 9683 1136 0,'0'6'355'0,"0"2"-178"0,-1 8-43 16,-3 2 2-16,-2 8-31 16,-5 4-19-16,-4 1-26 15,-3 1-18-15,-4-7-22 16,0-3-3-16,-3-10-6 16,3-6-2-16,1-7-7 15,2-6-2-15,10-6-5 16,0-1-2-16,9-2-2 15,3 0 4-15,4 3 6 16,7 2 8-16,2 6 10 16,0 5 3-16,6 12 0 15,-3 1-2-15,0 8-7 16,1 2-3-16,-2 0-13 16,4 0-41-16,5-5-159 15,2-9-147-15</inkml:trace>
  <inkml:trace contextRef="#ctx0" brushRef="#br0" timeOffset="1373.9863">18913 9736 1119 0,'-4'0'390'0,"4"1"-149"15,2 1-39-15,-2-2-79 16,9 0-28-16,16 4-41 16,30 1-17-16,-28-4-22 15,0 0-5-15,2-1-8 16,-2 0-26-16,-4-2-90 16,-2-3-63-16</inkml:trace>
  <inkml:trace contextRef="#ctx0" brushRef="#br0" timeOffset="1524.044">19090 9750 1042 0,'-2'6'397'0,"0"9"-231"15,-1-2-10-15,3 8-25 16,3 1-12-16,-2-1-42 16,5 1-15-16,-1-5-33 15,-2-3-23-15,7-3-121 16,1-1-140-16</inkml:trace>
  <inkml:trace contextRef="#ctx0" brushRef="#br0" timeOffset="1866.714">19483 9677 863 0,'2'4'497'0,"0"6"-279"15,-1 7-52-15,-4 10-35 16,-4 3-21-16,-4 3-42 16,-1 1-18-16,-1-7-21 15,-5-5-11-15,2-8-6 16,-8-7-5-16,-3-6-10 16,5-2-3-16,2-5-7 15,8 3-2-15,5-8 3 16,6 2 0-16,5-4 5 15,4 1 5-15,9 3 12 16,0 1 10-16,1 8 17 16,1 2 6-16,2 7 2 15,-2 4-4-15,5 3-14 16,-2 1-6-16,-3-1-75 16,4-5-65-16</inkml:trace>
  <inkml:trace contextRef="#ctx0" brushRef="#br0" timeOffset="2289.7637">19728 9873 1515 0,'4'4'240'0,"6"1"-127"16,4 0-12-16,4-3-41 16,3-1-12-16,1-1-12 15,-1-1-5-15,-4-6-10 16,3-2-2-16,-8-2-7 16,-4-2-2-16,-1 1 2 15,-8 1-2-15,-6-2 1 16,-3 3-1-16,-10 1-4 15,-3-1-1-15,-2 3-2 16,-1 3-1-16,7 2-2 16,2-1-3-16,5 8-5 15,5 4-2-15,5 14 0 16,2 5 2-16,0 4 4 16,0 3 3-16,2 3 6 0,-2 1 3 15,2 7 1-15,0-1 0 16,2-8-9-16,4-4-36 15,5-15-150-15</inkml:trace>
  <inkml:trace contextRef="#ctx0" brushRef="#br0" timeOffset="2587.9791">20099 9707 1433 0,'-2'2'242'0,"0"9"-27"16,-5-3-35-16,3 10-46 15,1 3-22-15,2 2-51 16,5 5-12-16,1-6-20 15,3-4-7-15,0-1-12 16,1-3-3-16,1-7-8 16,0 0-23-16,0-7-86 15,2-1-78-15</inkml:trace>
  <inkml:trace contextRef="#ctx0" brushRef="#br0" timeOffset="2735.5854">20066 9567 1466 0,'0'2'189'16,"0"4"-133"-16,1 0-118 0</inkml:trace>
  <inkml:trace contextRef="#ctx0" brushRef="#br0" timeOffset="3259.2605">20547 9693 903 0,'0'0'450'15,"-5"0"-266"-15,4 5-56 16,0-5-34-16,0 0-16 16,-3 21-26-16,-8 32-10 0,0-28-18 15,-5 3-5 1,-7-6-6-16,-5-5-6 0,-8-6-12 16,0-2-5-16,2-8-6 15,4-1 0-15,12-10 2 16,5 1 1-16,9-3 7 15,5-3 7-15,7 0 25 16,3 0 11-16,8 7 31 16,-1 5 13-16,10 11 15 15,-2 11 1-15,7 7-21 16,-1 5-14-16,0 4-26 16,-1-2-8-16,-2-4-13 15,0-3-40-15</inkml:trace>
  <inkml:trace contextRef="#ctx0" brushRef="#br0" timeOffset="72917.0907">18122 10520 1380 0</inkml:trace>
  <inkml:trace contextRef="#ctx0" brushRef="#br0" timeOffset="116184.4383">17627 12745 1126 0,'-18'1'365'16,"-12"0"-194"-16,10 2-40 15,6-2-9-15,10-1-50 16,5 0-22-16,16-1-25 16,8-1-8-16,20-1-10 15,10 0 0-15,22-2-1 16,9 3-4-16,-2 2-1 15,-6 1 1-15,-7 3-2 16,-13 1 3-16,-5 0 1 16,-5-3 2-16,-15-2 0 15,-4 0-1-15,-9-2-5 16,-7-1-1-16,-7 1-3 16,-4 1-3-16,-7-1 1 15,4 0 2-15,-1 1 0 16,0 0 3-16,-16-2 2 15,-33-9 1-15,27 6 0 16,0-1 0-16,-3-2 0 16,2 1 1-16,5 0-2 0,0-4 0 15,10 4-1-15,7 5 1 32,1 1 3-32,1 0-1 0,1 1 0 0,0 1-1 15,0 0-2-15,11 5-3 16,46 27 2-16,-26-17 1 15,5 0 0-15,0 0 2 16,-4-4 1-16,-3-3 0 16,-6-3 2-16,-6-2 0 0,-10-3 7 15,-3 1 11-15,-11 1 21 16,-6-1 9-16,-9 3 8 16,-4 0-2-16,-2 7-9 15,0 3-9-15,4 3-15 16,3 4-9-16,8-3-15 15,2-5-34-15,11-5-117 16,4-6-147-16</inkml:trace>
  <inkml:trace contextRef="#ctx0" brushRef="#br0" timeOffset="117082.3143">18694 12516 1389 0,'9'-3'202'0,"18"1"-110"15,3 2-20-15,6 0-17 16,3 3-8-16,-2 0-21 15,-7-3-6-15,-7 1-13 0,-7-1-10 16,-8 2-37-16,0 0-17 16,-8-5-6-16,0 1 1 15,-7-8 28-15,-1 2 16 16,-2 5 18-16,-2-2 9 16,-1 4 19-16,-2 1 6 15,5 0 7-15,-3 2-2 0,6 8-2 16,2-3 6-16,0 4-2 15,3 5 1-15,-1 0-5 16,3 10-2-16,0 1 7 16,4 2 0-16,1 6 3 15,-2-2 2-15,3 1-10 16,-6-3 0-16,1-2-5 16,2-3-4-16,-2-5-7 15,5 0-3-15,-6-11 1 16,-1-4 2-16,-5-6-1 15,-4-2 1-15,-6-7-5 16,-3 6-6-16,-3 2-7 16,1 1-3-16,1 3-3 15,5 3-1-15,6 0 0 16,4-2-2-16,5-1-2 16,2-2-1-16,-2-1-1 15,0 0 1-15,15-1 4 16,42 2 4-16,-25-1 14 0,-2 1 7 15,4 1 12-15,-9-2 1 16,-5 2-10-16,-3-2-3 16,-9-4-81-16,-3-3-145 15</inkml:trace>
  <inkml:trace contextRef="#ctx0" brushRef="#br0" timeOffset="143234.9339">2042 16612 1412 0,'-3'-1'229'0,"0"2"-65"16,4 3-14-16,-1-4-34 15,2 6-3-15,6 24-6 16,12 56 1-16,1-6-25 16,0 8-16-16,1 7-26 15,-4-6-11-15,-2-16-10 16,2-13 0-16,-3-19 1 16,-1-7 0-16,-4-24 0 0,-2-10 2 15,-2-23 3-15,0-8-1 16,0-15-4-16,2-6-7 15,6-9-11-15,2-7-3 16,8-10-1-16,-1 7-1 16,-5 12 4-16,-2 14 1 15,-9 20 0-15,-2 4-17 0,-3 5-77 16,-2 4-64 0</inkml:trace>
  <inkml:trace contextRef="#ctx0" brushRef="#br0" timeOffset="145032.4943">2666 17225 861 0,'-1'-8'450'0,"-3"-8"-242"16,3 3-62-16,-5 3-12 15,-1 1 0-15,-2 5-30 16,-5 3-10-16,-4 3-15 15,2 7-12-15,-4 8-22 16,4 1-12-16,7 5-21 16,-4 4-7-16,12 3-7 15,1 0-1-15,11-4 3 16,6-3 1-16,-1-11 5 16,1-5 2-16,-4-16 1 15,2-5 1-15,-4-11 2 16,3-5 0-16,-6-3 1 0,-3-2-3 15,-1 3-2-15,-6 6 0 16,-1 8-2-16,1 9-1 16,-1 15 0-16,-2 3 6 15,4 12 10-15,1 4 1 16,2 2-1-16,7 3-4 16,2-5-11-16,3-4-3 15,1-9-9-15,1-4-24 0,1-8-107 16,1-3-101-16</inkml:trace>
  <inkml:trace contextRef="#ctx0" brushRef="#br0" timeOffset="145497.9829">2821 17271 1466 0,'-2'-1'253'0,"2"-2"-55"16,4 1-26-16,-4 2-52 15,4 0-24-15,26 3-39 16,36 8-17-16,-27-4-24 0,-1-2-7 15,-13-5-3-15,1 0 2 16,-12-4-16-16,-4 1-20 16,-2-4-49-16,-3-3-21 15,-8-2-18-15,2 0 21 16,1 2 38-16,0 1 17 16,7 2 28-16,-5 3 10 15,0 2 14-15,2 2 11 16,-4 0 13-16,0 0 12 0,0 0 12 15,1 0 13-15,3 2 16 16,0 4-1-16,3 12-15 16,1 28-16-16,-14-29-24 15,0-1-12-15,1-8-27 16,2-1-42-16,3-7-147 16,1-3-248-16</inkml:trace>
  <inkml:trace contextRef="#ctx0" brushRef="#br0" timeOffset="146250.7959">3506 17231 612 0,'4'-4'435'16,"5"0"-101"-16,-7-1-195 15,1-2-26-15,0 0 10 16,-4-2 1-16,-1-1-15 16,-4-2-9-16,-2 2-9 15,2-2-4-15,-3 3-16 16,-5 0-10-16,-2 1-9 15,-5 7-16-15,3 5-15 16,1 7-6-16,1 4-19 16,4 2 1-16,1 5-3 15,4 2-3-15,12-1-1 16,4 0 1-16,8-6 1 16,5-3 3-16,2-5 2 0,1-2 3 15,-3-8 0-15,-2-5 4 16,-8-7 2-16,3-6 1 15,-7-11-1-15,-2-3 0 16,1-9-3-16,-5-4-1 16,-2 0 1-16,0-2-2 15,-4 3 2-15,2 4-1 0,1 4 1 16,-2 7-1 0,0 8 1-16,-1 5 1 0,2 9-1 15,1 5-2-15,-1 6-4 16,0 5 0-16,2 14 1 15,-3 3 1-15,3 15 9 16,3 7 7-16,0 6 10 16,5 3 9-16,3 3 23 15,-2-7 2-15,5-8-5 16,0-8-5-16,3-18-31 16,2-9-19-16,-2-9-81 15</inkml:trace>
  <inkml:trace contextRef="#ctx0" brushRef="#br0" timeOffset="146969.9561">3842 16782 1087 0,'-3'0'418'15,"0"-1"-127"-15,1-1-52 16,2 1-70-16,0 0-24 15,0-1-64-15,22 0-19 16,34-5-34-16,-29 4-11 0,1-1-12 16,-2 1-19-16,-4-3-76 15,3-1-73-15</inkml:trace>
  <inkml:trace contextRef="#ctx0" brushRef="#br0" timeOffset="147285.6137">3847 16974 1294 0,'0'-1'300'0,"-2"-2"-68"15,6 0-45-15,-4 2-18 16,0-1-33-16,15-1-19 16,40-9-21-16,-29 8-18 15,1 3-33-15,-5 0-8 16,-5-3-19-16,0 1-35 15</inkml:trace>
  <inkml:trace contextRef="#ctx0" brushRef="#br0" timeOffset="174528.2483">21379 11462 1209 0,'4'-7'217'16,"-1"-3"-236"-16</inkml:trace>
  <inkml:trace contextRef="#ctx0" brushRef="#br0" timeOffset="192983.6043">18497 11476 217 0</inkml:trace>
  <inkml:trace contextRef="#ctx0" brushRef="#br0" timeOffset="258238.8379">14915 17173 656 0,'2'13'353'16,"5"13"-91"-16,6 4-101 15,6 6-69-15,2 0-11 16,9-2-4-16,3 1 4 16,-2-12-13-16,4-8 1 15,0-15-13-15,1-8-7 16,10-17-12-16,7-9-7 0,22-9-13 15,14 1-3-15,-2 8 1 16,-5 14 2-16,-22 25 10 16,-19 10-1-16,-8 20-1 15,-7 0 1-15,-2-4-8 16,1-2-37-16,-1-17-202 16</inkml:trace>
  <inkml:trace contextRef="#ctx0" brushRef="#br0" timeOffset="258911.0766">15882 17418 790 0,'0'-13'437'15,"3"-7"-207"-15,6-3-133 16,5 1 0-16,13 4-5 0,7 3-21 16,8 7-16-16,4 5-7 15,-1 3-21-15,2 4-4 16,1 3-10-16,4 1-4 15,7 0-4-15,-1-1-2 16,8-1 5-16,-1 1 4 16,-8 8 18-16,-5 3 12 15,-11 11 10-15,-3 1 1 16,1-6-14-16,-1-4-9 16,6-15-9-16,-3-8 0 0,-2-16-4 15,-2-2-2-15,-7-14-45 16,-3-2-40-16,-8-2-210 15</inkml:trace>
  <inkml:trace contextRef="#ctx0" brushRef="#br0" timeOffset="259884.0755">15936 17584 1086 0,'0'-3'367'15,"-2"0"-221"-15,-2-2-3 16,2 4-26-16,1 0-1 15,-15-7-21-15,-39-33-3 16,20 36-17-16,-3-1-15 16,-1 6-26-16,2 7-12 15,9 8-18-15,5 6-7 16,9 9-8-16,3 2-2 0,9 5-1 16,5 1 0-1,13-5 5-15,4-7 2 0,11-10 1 16,0-6 3-16,4-9 1 15,0 0 2-15,-8-1 4 16,-3-3 0-16,-10 2 1 16,-4-3 1-16,-6 4 1 15,-4 1 1-15,-7 1-1 16,6-2 1-16,-5 0-2 16,-18 3 0-16,-36 10 1 15,29-6-2-15,1 5-2 16,-4 3-3-16,9 5-5 15,3 2-2-15,12 2-5 16,2 4 0-16,10-1 3 16,6 2 5-16,7 2 9 15,14-4 8-15,4-6 14 0,6-4 3 16,7-14 3-16,1-1-5 16,3-15-8-16,1-7-22 15,-4-10-105-15</inkml:trace>
  <inkml:trace contextRef="#ctx0" brushRef="#br0" timeOffset="279099.6686">11271 17284 446 0,'-7'12'346'16,"-1"9"30"-16,-3 6-170 15,-2 0-94-15,7 2-27 16,-1-6-15-16,10-1-14 16,4 1-7-16,5-3-12 15,6 3 3-15,5 1 2 16,5 1-8-16,10 0-21 15,1-2-5-15,8-5-5 16,7-6 0-16,9-11-1 16,6-3 0-16,0-11 1 15,2-2 0-15,-10-8 0 0,-4 3 2 16,-2-4 1-16,-8-4 1 16,-1 8-1-16,-3-6-1 15,4 8 12-15,0 6 7 16,-4 12 10-16,1 5 7 15,-8 12-1-15,-1 5-3 16,0-1-8-16,2 2-8 16,-6-5-10-16,2 1 0 15,-5-3-20-15,-6-3-36 0,-2-4-222 16</inkml:trace>
  <inkml:trace contextRef="#ctx0" brushRef="#br0" timeOffset="279773.7191">12554 17637 460 0,'-4'5'332'16,"-1"3"-22"-16,1-1-110 15,3-4-82-15,1-5-57 16,2-4-14-16,-2 4-9 16,0 1 0-16,8-18-4 15,19-38 6-15,-10 20 2 16,5 0 0-16,6-1-5 16,5 4 1-16,0 11-16 15,3 7-6-15,-1 11-9 16,1 4-1-16,6 3-3 15,2 4-1-15,8 1 1 16,3-4-2-16,9-3 1 0,-1 0-1 16,-2-1-1-16,-2 5 0 15,-6 1 2-15,-1 0 10 16,5-3 20-16,1-5 6 16,0-10 5-16,0-4-6 15,-17-10-12-15,-11-2-15 16,-16-9-184-16</inkml:trace>
  <inkml:trace contextRef="#ctx0" brushRef="#br0" timeOffset="282154.5372">12493 17777 1153 0,'-13'0'352'16,"-9"0"-158"-16,-4 7-56 15,-2 7 1-15,3 10-48 16,0 8-22-16,12 18-25 0,0 4-9 16,13 4-12-16,6 0 1 15,16-5-2-15,9-7-4 16,17-9-8-16,5-11-2 15,8-26-1-15,0-15 5 16,-9-26 7-16,-1-9 8 16,-23-17 13-16,-8-3 4 15,-20-2 6-15,-15 3-3 0,-16 14-11 16,-14 10-7-16,-5 20-16 16,-5 8-7-16,5 14-49 15,7 4-28-15,15 4-86 16,8-3-93-16</inkml:trace>
  <inkml:trace contextRef="#ctx0" brushRef="#br0" timeOffset="282485.2556">12712 17795 1243 0,'0'-5'297'15,"1"-2"-105"-15,2 2-3 16,-5 4-41-16,3 2-9 15,-2-1-26-15,0 0-11 16,-7 30-13-16,-20 42-4 16,-2-18-24-16,-8 5-11 0,-3-5-26 15,-5-4-17-15,13-9-117 16,10-13 182-16</inkml:trace>
  <inkml:trace contextRef="#ctx0" brushRef="#br0" timeOffset="314064.1716">20019 3410 1479 0,'9'0'261'0,"9"0"-54"16,10 2-109-16,3 1-23 15,5-2-44-15,-5-1-12 0,1 0-64 16,-3 0-56-16</inkml:trace>
  <inkml:trace contextRef="#ctx0" brushRef="#br0" timeOffset="314261.7574">20064 3579 1538 0,'7'-3'283'0,"13"1"-91"16,8 3-41-16,11 5-65 16,4 0-34-16,0 3-53 15,-1-3-78-15</inkml:trace>
  <inkml:trace contextRef="#ctx0" brushRef="#br0" timeOffset="314692.1947">20708 3501 1409 0,'-2'-2'248'15,"4"0"-23"-15,20-1-110 16,16 4-20-16,30 2-18 16,9-1-8-16,29 4-17 15,11 3-10-15,6-2-16 16,4 0-7-16,-15-6-6 0,-10-2 2 15,-6-9-17-15,-6 1-23 16,-9-4-93-16,-12-6-70 16</inkml:trace>
  <inkml:trace contextRef="#ctx0" brushRef="#br0" timeOffset="315454.7521">21040 2791 1346 0,'-2'0'229'16,"0"1"-96"-16,-3 6-11 16,-4 15-21-16,-3 6-19 15,-4 14-13-15,-2 7-12 16,-9 2-20-16,3 0-9 16,3-3-19-16,-1-7-3 0,7-9-1 15,11-8-2-15,0-16-2 16,3-8-1-16,11-13-5 15,-4-10-1-15,5-14-3 16,5-5 2-16,0-1 3 16,1 0 2-16,3 5 2 15,-4 3 1-15,-6 7 0 16,-2 4 1-16,-8 10-2 16,1 4 1-16,-1 9-1 15,0 5-1-15,6 6 1 16,0 5 0-16,3 3-2 15,5 2-1-15,3 4-3 16,5 3 0-16,7-3 4 16,0 2 2-16,0 3 5 15,-3-3 4-15,-10 2 10 16,-4 1 5-16,-13 1 8 16,-8-3-1-16,-9-4-3 0,-7-2-2 15,-9-10-3-15,-2-3-4 16,-3-9-7-16,6-5-4 15,7-1-14-15,4-2-17 16,9 5-39-16,1-1-33 16,10-2-83-16,2 1-57 15</inkml:trace>
  <inkml:trace contextRef="#ctx0" brushRef="#br0" timeOffset="315895.1919">21330 2829 1177 0,'1'-2'351'0,"0"-2"-96"16,5 8-54-16,-6-4-72 15,4 14-8-15,24 51-38 0,-17-25-16 16,3 6-24-16,5 2-5 16,-3-6-18-16,1-4-2 15,-1-15-1-15,-4-9-1 16,3-12 7-16,-1-4 7 15,-3-17 10-15,4-4 1 16,0-8-3-16,0-6-6 16,7-4-10-16,1 0-2 15,0-1-4-15,-2-1 0 16,-7 9 0-16,-4 0-3 0,-6 7-9 16,-2 4-21-16,2 0-72 15,0 2-59-15,-1 12-224 16</inkml:trace>
  <inkml:trace contextRef="#ctx0" brushRef="#br0" timeOffset="316747.9795">21097 3731 1331 0,'-1'-1'260'0,"-2"1"-80"16,4 1-12-16,-1-1-64 15,0 0-33-15,18 5-19 16,38 10-10-16,-22-15-14 16,1 3-7-16,0-3-6 15,-2-1-2-15,-6 1-2 16,-3-3-2-16,-11 1-9 16,-9 2-8-16,-2 0-24 15,-7 0-10-15,4 0-15 16,0 0-5-16,-1-1-3 15,-4 0 1-15,-14-3 6 16,-27-4 10-16,33 14 27 16,0-4 6-16,6 4 9 0,1-1 2 15,2-3 0-15,2 5 3 16,-1-1 10-16,3 4 11 16,0 4 16-16,1 1 8 15,-1 8 8-15,1 6-5 16,1 1-4-16,0 7-5 15,3 1-4-15,-4 0-4 0,2 2-5 16,-1-4-3-16,-2-4-5 16,-2-4-1-16,-7-6 0 15,0-5 1-15,-7-8 4 16,-3-7-2-16,-1-6-5 16,1-4-4-16,1-6-9 15,5-1-1-15,5 4-3 16,2 1 1-16,5 6 3 15,2 4 2-15,6 0 1 16,-6 0 0-16,0 0 0 16,24 2 1-16,40 7 4 15,-23-4 2-15,10 2 3 16,-4-2 0-16,-7 3-3 16,-11 0 2-16,-14 2-11 15</inkml:trace>
  <inkml:trace contextRef="#ctx0" brushRef="#br0" timeOffset="324776.5232">19350 3226 1153 0,'1'-4'329'16,"3"-3"-178"-16,-2 3 2 16,3 5-22-16,-1 4-16 0,4 9-43 15,3 7-5-15,-1 9-25 16,5 6-11-16,-2 7-10 16,-4-2-5-16,-2 2-4 15,-3-5-2-15,-4-6-3 16,0-3 1-16,-2-20 1 15,1-7-1-15,-4-22 0 16,2-10-4-16,3-13-5 16,3-2 3-16,15 1 12 15,0 2 5-15,6 7 12 16,-3 6 0-16,7 14-7 16,2 11 0-16,-4 14-7 15,2 7-3-15,-11 3 5 16,-3 1-24-16</inkml:trace>
  <inkml:trace contextRef="#ctx0" brushRef="#br0" timeOffset="337746.8893">22360 3414 1273 0,'-2'0'246'0,"10"-2"-141"16,5 0-12-16,18-4-32 16,9 0-15-16,13-3-30 15,3-2-7-15,8 3-5 16,-3 3 1-16,-10 6-11 16,-8 5-30-16,-15 6-92 15</inkml:trace>
  <inkml:trace contextRef="#ctx0" brushRef="#br0" timeOffset="338042.0985">22416 3535 1288 0,'6'0'241'0,"11"-3"-144"15,5 2 6-15,9-2-29 16,7-1-8-16,10-3-23 16,5 4-10-16,0-2-11 15,-3 4-5-15,-9 1-6 16,-6-3-2-16,-6 3-49 15,-11-8-61-15</inkml:trace>
  <inkml:trace contextRef="#ctx0" brushRef="#br0" timeOffset="338294.9598">22751 3313 1184 0,'2'-7'329'0,"4"-2"-131"16,7-1-88-16,4 3 0 16,12 6-38-16,1 4-16 15,2 10-22-15,-1 2 0 16,-8 9-10-16,-5-1-1 16,-8 6-3-16,-8 0-2 0,-13 1 1 15,-8 3 0-15,-14-5-5 16,-3 4 0-16,0-13-89 15,4-7-148-15</inkml:trace>
  <inkml:trace contextRef="#ctx0" brushRef="#br0" timeOffset="338901.1214">20320 4992 1392 0,'-3'1'210'0,"1"0"-91"0,7 2-26 15,-5-3-9-15,30 3-14 16,48 3-25-16,-20-6-13 16,5-5-20-16,-1 1-5 15,4 2-7-15,-4 1-39 16,-8 1-143-16</inkml:trace>
  <inkml:trace contextRef="#ctx0" brushRef="#br0" timeOffset="339193.9352">20430 5067 1048 0,'-2'0'391'16,"2"0"-237"-16,8 1-75 15,6 2-9-15,14 1-29 16,4-2-12-16,12 4-9 15,3-5-4-15,4 1-6 0,-1-2-1 16,-2-4-93-16,-5 0-85 16</inkml:trace>
  <inkml:trace contextRef="#ctx0" brushRef="#br0" timeOffset="339378.7152">20875 4892 1394 0,'10'4'213'0,"13"5"-86"16,-7 4 4-16,0 13-22 15,-9 0-16-15,-8 7-32 16,-3 1-16-16,-13-3-20 16,-3-2-18-16,-5-13-124 15</inkml:trace>
  <inkml:trace contextRef="#ctx0" brushRef="#br0" timeOffset="339839.0974">21575 4716 1302 0,'-1'0'261'0,"-5"6"-79"16,-3 6-27-16,-5 20-35 15,-2 7-19-15,-4 15-36 16,-4 3-16-16,0-1-28 15,1-1-8-15,4-12-10 16,8-3-12-16,5-17-41 16,6-5-27-16,4-16-76 15,-1-9-38-15</inkml:trace>
  <inkml:trace contextRef="#ctx0" brushRef="#br0" timeOffset="340125.7339">21543 4762 1042 0,'0'-2'403'0,"0"2"-247"16,-1 11-44-16,1 0-14 15,3 12-24-15,5 5-13 16,6 5-18-16,3 3-5 16,10 3-13-16,-1-2-4 15,7-1-11-15,-3-2 1 16,-7-6-3-16,-5 1 9 0,-13-4 16 15,-6 1 0-15,-16-6 4 16,-3-2-4-16,-15-6-13 16,-4-4-2-16,-7-6-5 15,1-2-5-15,8-5-8 16,1-1-13-16,18 3-42 16,2 0-34-16,11 2-132 15</inkml:trace>
  <inkml:trace contextRef="#ctx0" brushRef="#br0" timeOffset="340530.2401">21835 4750 1517 0,'4'8'258'0,"4"6"-101"16,6 13-57-16,-1 2-8 16,2 14-16-16,-4-2-11 0,2 3-28 15,0 0-5-15,-2-11-17 16,4 1-1-16,-2-11-2 15,1-9 1-15,-2-10 1 16,-1-6 3-16,-1-12 2 16,3 0 2-16,1-8-3 15,-3-3-3-15,5-11-3 16,-3-5-3-16,1-6-6 16,0-3-2-16,-3 4-1 15,2 3-3-15,-5 10-45 16,-1 7-41-16,-8 17-185 15</inkml:trace>
  <inkml:trace contextRef="#ctx0" brushRef="#br0" timeOffset="340861.7723">22353 4867 1356 0,'5'2'266'15,"1"1"-3"-15,13-3-145 16,7 0-26-16,4-2-42 16,3-2-16-16,-2 3-18 15,0 1-3-15,-3 0-33 16,-4-1-47-16,-8-3-163 16</inkml:trace>
  <inkml:trace contextRef="#ctx0" brushRef="#br0" timeOffset="341066.7339">22392 5002 1356 0,'0'4'259'0,"-1"3"-21"15,7-6-88-15,7-1-28 16,11 0-32-16,7-4-26 15,5 1-36-15,-3-1-5 16,3 2-108-16,1-2-204 16</inkml:trace>
  <inkml:trace contextRef="#ctx0" brushRef="#br0" timeOffset="341802.2997">23047 4652 1118 0,'10'2'350'16,"9"-1"-193"-16,9 4-42 16,13 0-56-16,3-1-10 0,6 1-29 15,-8-1-5-15,-9 0-2 16,-6-3-13-16,-15-5-64 16,-1-1-46-16,-9-3-76 15,-4-5-89-15,-5 8-215 16,-5 1 91-16,-9 4 368 15,4 6 132-15,-3 2 101 16,3 2 25-16,6 1-33 16,1 2-21-16,4 1-33 15,3 2-46-15,1 3-23 16,2 2-7-16,2 3-7 16,4 2-2-16,4 6 5 15,3 3 9-15,4 5 6 16,-7-4-6-16,-5-4-21 15,-5-2-13-15,-15-9-17 16,0 3-7-16,-8-2 0 0,-5-2 3 16,-2-9-1-16,4-4-2 15,5-4-7-15,5-2-4 16,9 0-4-16,6 1-1 16,8-1 8-16,7 0 5 15,11 2 14-15,6-1 1 16,11 0-4-16,1 2-4 15,1-3-21-15,-6-1-45 0,-7 0-146 16</inkml:trace>
  <inkml:trace contextRef="#ctx0" brushRef="#br0" timeOffset="342351.4479">23506 4956 1060 0,'0'-2'386'15,"2"2"-227"-15,3 1-24 16,-5-1-48-16,0 0-6 15,8 15-32-15,22 32-6 0,-19-31-8 16,-1 2-6-16,-2-3-9 16,-2 2-3-16,-3-8 0 15,-3 0-1-15,-1-4-2 16,-1-5 1-16,-3-5-4 16,3-4 0-16,-2-8-3 15,1-2-4-15,3 1-4 16,0-5-3-16,6 5 0 15,3 1-1-15,7 1 3 16,6 7 3-16,9 4 4 16,2 0 4-16,4 9-1 15,-4-3 0-15,-9 2-5 16,-1-1-45-16</inkml:trace>
  <inkml:trace contextRef="#ctx0" brushRef="#br0" timeOffset="364776.8312">21363 11435 1190 0,'-6'3'298'16,"-1"6"-164"-16,-2-7 9 15,0-1-8-15,7 2-16 0,4-14-42 16,9-3-10-16,14-11-25 16,5-13-7-16,20-14-9 15,10-9-2-15,17-8-5 16,12 2-3-16,-1 9-6 16,-6 9-2-16,-15 13-20 15,-14 4-28-15,-14 6-113 16,-6 2-100-16</inkml:trace>
  <inkml:trace contextRef="#ctx0" brushRef="#br0" timeOffset="365138.8635">21376 11254 1395 0,'-3'5'244'0,"2"-5"-43"0,-1 6-81 16,-12 24-7-16,-16 41-29 16,17-31-14-16,9-6-28 15,11-9-19-15,16-19-12 16,8-11 2-16,15-22 1 16,5-6 0-16,2-3-56 15,0 3-66-15</inkml:trace>
  <inkml:trace contextRef="#ctx0" brushRef="#br0" timeOffset="365622.5046">22157 10569 1601 0,'1'0'319'0,"4"-1"-158"16,1 6-25-16,3 17-51 15,3 6-15-15,0 20-11 16,0 3-4-16,-1 1-10 16,1-2-12-16,4-13-18 15,2-6-5-15,3-13 2 16,2-7 3-16,-7-10 9 15,-1-4 2-15,-5-14 2 16,0-7-1-16,2-8-12 16,-4-4-2-16,3-6-7 15,-1-4-2-15,0 4-2 16,8 4-5-16,-9 8-53 16,-2 11-49-16,-1 10-150 0</inkml:trace>
  <inkml:trace contextRef="#ctx0" brushRef="#br0" timeOffset="366235.866">22571 10943 779 0,'0'-1'453'0,"-2"-1"-210"16,0-3-138-16,0 4-38 15,1 0-3-15,0-1-20 16,-6 1-9-16,-8 1-12 16,-30 6-7-16,29 6-9 0,5 1-5 15,7 7 2 1,4 5 2-16,5-4 22 0,3-2 2 16,2-7 0-16,3-8 1 15,4-4-13-15,0-5 7 16,1-9 8-16,-1-3-1 15,-1-12-6-15,-1-1-3 16,-3-9-6-16,-2-2 2 16,-3 0 1-16,-5-1 3 15,2 9 13-15,-1 4-2 0,-3 9-1 16,3 4 1-16,-3 3-13 16,0 2 4-16,0 7 1 15,-3-1-4-15,2 8-7 16,1-3-5-16,0 0 0 15,0 15 6-15,1 46 14 16,-1-23 10-16,5 8 16 16,1 0 1-16,2-7-11 15,2-2-9-15,-3-14-33 16,1-2-43-16,-1-8 28 16</inkml:trace>
  <inkml:trace contextRef="#ctx0" brushRef="#br0" timeOffset="367098.2179">19917 12170 1548 0,'-1'8'261'15,"2"16"-135"-15,4 5-33 16,5 11-35-16,6 5-14 15,5-1-15-15,7 0-6 0,11 0-17 16,-1-3-1 0,4-8 0-16,-2-3 0 0,-4-15-17 15,-3-4-35-15,-13-10-113 16</inkml:trace>
  <inkml:trace contextRef="#ctx0" brushRef="#br0" timeOffset="367455.2725">19946 12162 1362 0,'-2'-2'221'0,"-4"2"-90"16,4 3-27-16,1-3-31 0,-2 4-25 15,-2 17-32 1,-8 28-8-16,6-34-4 0,2-4 0 16,5-3-2-16,0-3 1 15,3-5 0-15,4-6-1 16,-2-7 3-16,1-2-1 16,0-7 1-16,-5 3 3 15,-1-2 9-15,0 4 8 16,-1 6 11-16,0 4 3 15,4 9 4-15,-1 3-8 0,8 9-15 16,5 2-6-16,7 2-47 16,11-1-67-16</inkml:trace>
  <inkml:trace contextRef="#ctx0" brushRef="#br0" timeOffset="367966.8365">20501 12405 1431 0,'-3'-2'269'0,"-2"-1"-25"15,8 8-87-15,-3-5-23 0,0 1-72 16,1 28-23-16,46 41-12 16,-23-21 1-16,0 6-2 15,0-3-2-15,-2-12-9 16,0-9-1-16,-5-19 14 16,-1-10 10-16,-2-12 20 15,0-10 7-15,-1-13-8 16,-2-6-3-16,-3-10-15 15,0-2-7-15,0 5-11 16,-2 1-6-16,-1 7-8 16,-2 7-4-16,-3 6-67 15,-2 5-64-15,2 13-196 16</inkml:trace>
  <inkml:trace contextRef="#ctx0" brushRef="#br0" timeOffset="368410.6248">21023 12701 999 0,'0'-4'436'15,"0"-6"-261"-15,-6 2-49 16,-3 0-10-16,-7 1-3 15,0 5-2-15,1 8 3 16,-3 4-8-16,6 10-44 16,0 0-19-16,3 2-28 15,5 4-10-15,4-2 0 16,9 0 5-16,2-4 8 16,2-5 3-16,12-7 6 0,-2-5 1 15,1-3-3 1,1-6 0-16,-10 0-3 0,-4 0-33 15</inkml:trace>
  <inkml:trace contextRef="#ctx0" brushRef="#br0" timeOffset="369110.8216">19961 12113 1229 0,'0'0'301'0,"-2"1"-139"16,-6 7-49-16,-3 5-11 16,-1 9-44-16,1 2-15 15,-1 2-16-15,1-1-6 16,-3-5-6-16,3-3-3 15,-1-4 4-15,3 0 3 16,5-3 1-16,1-2 1 16,3-3-9-16,3-3 1 0,-2-1-2 15,-1-1 1 1,0 0 2-16,0-1-32 0</inkml:trace>
  <inkml:trace contextRef="#ctx0" brushRef="#br0" timeOffset="387631.5724">22801 4893 890 0,'0'1'446'0,"0"1"-275"15,1-2-81-15,-1-1-13 16,0 1-22-16,0-1-8 16,0 0-6-16,0 1 6 15,0-1 4-15,0-1 2 16,0 1 6-16,0 1-1 16,0-1 1-16,0 0-1 15,0 0-18-15,0 0-8 16,0 1-13-16,0 0-7 0,0 0-8 15,3 0-1-15,8 1-2 16,-4 0 0-16,36 8-1 16,-29-9-2-16,5-1 1 15,6 0-2-15,-3 1 3 16,0-1 0-16,-1 2 3 16,-4 4 1-16,-1-1 0 15,-6 2 0-15,-4-1 2 16,0-2-1-16,-3 0 0 15,0 0 0-15,-1-3 1 16,-2-1 2-16,-1-1-1 16,0 1 0-16,-1 0 0 15,1 0-2-15,0 0-1 16,0 0 0-16,0 0 0 16,0-1 0-16,0 1-39 15,-1 0 9-15</inkml:trace>
  <inkml:trace contextRef="#ctx0" brushRef="#br0" timeOffset="535110.1229">23096 10621 606 0,'4'-2'502'16,"6"2"-129"-16,-1 0-207 16,-3 5-23-16,-3 2-3 15,-4 1-36-15,-3 1-16 16,-7 8-20-16,-6 3-15 0,-11 7-22 16,-7 3-8-16,-3 2-11 15,3-2-2-15,5-5-5 16,7-3-3-16,10-8-2 15,8-2 5-15,12-6 11 16,8 0 4-16,14-4 10 16,2 0 0-16,9 4-7 15,1 0-3-15,-11 2-8 16,-4 1-19-16,-10-1-188 16</inkml:trace>
  <inkml:trace contextRef="#ctx0" brushRef="#br0" timeOffset="535693.8667">23281 10626 1321 0,'2'-1'232'0,"1"-1"-112"15,0 2-9-15,-3 0-11 16,0 0-10-16,5 9-8 15,8 16 5-15,17 44-1 16,-18-25-7-16,0 9-26 16,8-1-18-16,-6-4-17 15,-1-8 1-15,3-10 9 16,-4-7 5-16,1-15 8 0,3-5 0 16,-1-17-5-16,2-8-3 15,6-14-9-15,0-9-3 16,1-8-7-16,-1-2-2 15,-3 7-5-15,-3 6-4 16,-8 11-50-16,-4 8-56 16,-5 6-176-16</inkml:trace>
  <inkml:trace contextRef="#ctx0" brushRef="#br0" timeOffset="536183.5015">23814 10941 1013 0,'-3'-4'396'0,"-4"0"-241"16,0 1-30-16,-6 3 12 0,-7 0 8 15,-5 1-19-15,-1 6-33 16,-1 1-27-16,6 6-28 16,7 5-7-16,12 0 2 15,4 4 7-15,17 0 1 16,5-2-1-16,10-7-13 15,4-5-6-15,-3-9-7 16,0-3-50-16</inkml:trace>
  <inkml:trace contextRef="#ctx0" brushRef="#br0" timeOffset="542961.6958">7741 17275 871 0,'-5'-2'440'15,"-2"4"-264"-15,6 9-88 16,4 9-11-16,12 15-24 15,5 3-13-15,16 10-15 16,4-3-5-16,5-12-4 16,0-7 2-16,0-18-1 15,3-8-1-15,7-15-1 16,6-6 4-16,11-25 9 16,-1-7 2-16,5-5 5 15,-2 2 0-15,-11 26 0 0,6 18 2 16,-3 29 12-1,-4 19 4-15,-1 17-9 0,-14 0-5 16,-14-7-17-16,-3-4-8 16,-8-24-21-16,-2-5-38 15,2-11-172-15</inkml:trace>
  <inkml:trace contextRef="#ctx0" brushRef="#br0" timeOffset="543540.6294">8972 17601 809 0,'-5'-7'445'0,"-7"-5"-194"16,4 0-146-16,3-3-17 15,0 1-7-15,11-5-32 16,5-5-7-16,13-2-15 15,11-3-7-15,15-5-5 16,7 2-2-16,11 1-1 16,1 1 0-16,-7 12-3 15,-4 3 0-15,-7 15 16 16,0 2 6-16,1 11 9 16,-1 3 3-16,-4 0-15 15,-3-2-6-15,-5-18-8 16,-4-11-18-16,-6-23-80 15,-9-11-45-15</inkml:trace>
  <inkml:trace contextRef="#ctx0" brushRef="#br0" timeOffset="544468.4651">8538 17751 1074 0,'-1'1'364'16,"2"1"-229"-16,5 2-38 16,-6-4-32-16,5 0-21 15,25 2-22-15,42 4-2 0,-27-6-4 16,3 0-1-16,-15-1 0 16,-2-2-4-16,-12 1-4 15,-7 0-9-15,-2-1-43 16,-5 2-20-16,2 1-46 15,-7 0 4-15,0 2 16 16,-1-2-13-16,0 0 3 16,0 0 24-16,-3 0 35 15,-8 3 47-15,-24 5 116 16,30-6-4-16,-2 0-21 16,6 3-25-16,-3 4-21 15,-1 2-6-15,8 7-14 16,-1 2-5-16,4 10-5 15,5 7-5-15,-5 3-2 16,2 6-4-16,0-6-3 0,-6-8-1 16,1-9 2-16,-9-10 2 15,-12-3 3-15,0-5 0 16,-14-3-2-16,1-2-1 16,2-2-3-16,2 1 4 15,13-1 11-15,4 1 8 16,10-2 7-16,7 2-2 15,11-1-9-15,8 0-5 16,12 1 2-16,1 1-1 0,1 0-1 16,-3 2-2-16,-5 2-30 15,-3 1-58-15</inkml:trace>
  <inkml:trace contextRef="#ctx0" brushRef="#br0" timeOffset="544948.273">9033 17981 1474 0,'0'0'227'15,"5"1"-97"-15,2 8-13 16,5 6-47-16,2-1-13 15,0 12-16-15,0-5-3 16,0-3-14-16,-5 0-7 0,-3-6-5 16,-3-3-2-16,-5-5 5 15,-1-5-1-15,-3-6 0 16,-3-4-4-16,5-1-1 16,2-5 3-16,7-4 5 15,8-4 5-15,11-8 9 16,6 1 0-16,9 0-2 15,-3 5 1-15,-4 10-8 16,-5 6-3-16,-13 9-17 16,1 2-49-16</inkml:trace>
  <inkml:trace contextRef="#ctx0" brushRef="#br0" timeOffset="549456.6358">22889 2028 1386 0,'-9'-9'193'0,"-8"-10"-116"15,-3 3-54-15,-5-2-11 16,-9-4-19-16,-5-1-8 15,-14-5-1-15,-6-2-1 0,-9-1 15 16,-2 2 4-16,-15 4 8 16,-10 6 4-16,-12 9 12 15,-8 2 12-15,3 7 24 16,0 1 19-16,7 7 10 16,5 2-9-16,15 9-31 15,12 4-11-15,20 10-26 16,10 4-7-16,16 1-18 15,10 1-6-15,17-4-30 16,10-3-12-16,8-9-15 16,-2-7 5-16,-3-15 39 15,-7-3 23-15,-17-12 33 16,-5-4 4-16,-24-8 0 16,-11-4-2-16,-20 0-1 15,-9 1-6-15,-6 7-10 16,-14 4-9-16,-19 17-23 15,-12 8-6-15,-15 19-2 0,-6 9 0 16,4 8 12-16,4 8 5 16,-2 1 6-16,6 4 5 15,19 1 13-15,6 2 4 16,26 9 5-16,13-2 0 16,21-2-7-16,13-2-5 15,27-14-9-15,10-3-2 16,19-7-14-16,6-6-11 0,9-9-20 15,-3-8-9-15,-10-13 15 16,-6-2 13-16,-20-12 23 16,-8 1 12-16,-19-1 23 15,-8 0 7-15,-17 10 18 16,11 17 0 0,26-8-25-16,-1 3-13 15,-92 56-19-15,-5 22-6 0,1 30 0 16,32-12 1-16,22 12 1 15,13 6 1-15,19 5 1 16,17 3 0-16,19-1 0 16,10-7-1-16,22-9-2 15,12-9-7-15,18-17-18 16,4-15-3-16,10-15 5 16,-6-11 9-16,-6-19 15 15,-3-10 4-15,-10-19 4 0,-1-10 4 16,-7-11 9-1,-6-2 8-15,-14-1 22 0,-11 6 10 16,-16 10 2-16,-10 6-8 16,-13 17-26-16,-5 11-18 15,-3 28-15-15,-2 12-6 16,3 18 0-16,2 7 4 16,7 2 4-16,6 0 4 0,14 4 4 15,5-3 3-15,18-4 10 16,9-2 3-16,16-12 2 15,12-3-3-15,21-4-10 16,11-7-4-16,10-13-2 16,2-14-1-16,-2-16-5 15,-4-13-4-15,2-12-2 16,-4-1-3-16,-19-12-1 16,-11 0 0-16,-24-2 6 15,-12-1 5-15,-10 10 13 16,-6 4 13-16,-2 11 20 15,2 8 3-15,12 10-2 16,8 10-5-16,19 8-23 16,11 4-9-16,22 3-7 15,4-1-3-15,12-2-24 16,8-1-17-16,11-10-41 16,9-6-16-16,-2-24 2 15,5-12 25-15,-6-20 39 0,-6-9 19 16,-17-3 49-16,-20 7 21 15,-34 11 35-15,-14 6 33 16,-16 19 3-16,-7 6-6 16,-3 19-39-16,3 13-25 15,6 22-42-15,8 12-10 16,11 15-8-16,10 4-13 0,16-10-39 16,6-6-14-16,14-21-17 15,1-11 8-15,18-11 30 16,3-11 13-16,-4-14 26 15,-2-7 10-15,-15-16 11 16,-4-5 4-16,8-12 6 16,-1-9 3-16,-3-3 12 15,-4-2 11-15,-17 10 10 16,-3 13 4-16,-10 23-1 16,-2 12-12-16,0 24-23 15,1 7-7-15,8 12-24 16,2 2-20-16,10-10-38 15,6-6-6-15,14-21 0 16,11-16 10-16,7-22 24 16,-1-13 12-16,-8-14 16 15,-9 0 26-15,-20 6 56 16,-14 4 20-16,-19 14 31 16,-12 4 5-16,-8 5-45 0,-3 3-20 15,-1-3-37-15,5-1-15 16,4-4-9-16,3-4-1 15,-2 0-1-15,2 0 2 16,-6 1 0-16,-4 3 0 16,-1 3-26-16,-8 0-39 15</inkml:trace>
  <inkml:trace contextRef="#ctx0" brushRef="#br0" timeOffset="551641.5357">8057 18034 1508 0,'13'-1'284'16,"7"1"-60"-16,23 2-65 16,11 1-13-16,10 1-67 15,2-5-23-15,-6-7-65 16</inkml:trace>
  <inkml:trace contextRef="#ctx0" brushRef="#br0" timeOffset="617237.1089">22152 16735 1412 0,'-6'-1'243'15,"-2"-1"-64"-15,11-1-66 16,12-1-22-16,17-2-47 16,11 1-11-16,11 0-13 15,0 0-5-15,-4 5-3 16,-7 2-26-16,-11 7-150 16</inkml:trace>
  <inkml:trace contextRef="#ctx0" brushRef="#br0" timeOffset="617457.5201">22217 16833 1480 0,'-1'1'231'16,"3"4"-92"-16,9-1-16 15,21-2-33-15,11 0-12 16,9 1-23-16,-4 1-11 16,-5 4-17-16,-9 0-31 0</inkml:trace>
  <inkml:trace contextRef="#ctx0" brushRef="#br0" timeOffset="618173.8758">23187 16454 1406 0,'-13'-3'225'15,"-17"-5"-65"-15,-3 1-3 0,-3 5-41 16,-1 0-15-16,5 6-41 16,6 5-20-16,9 4-27 15,6 7-10-15,7 4-7 16,4 4-1-16,9-1 0 15,5 0-1-15,9-4 3 16,4-1 1-16,6-8 3 16,3-2 1-16,1-5 2 15,0-2 0-15,-6-5-4 16,-6 0 0-16,-12-2 0 16,-7-2 0-16,-12 0 3 15,-3 1 1-15,-13 1 1 16,-6 0-1-16,-8 1 2 15,-3 1 0-15,-1 3 1 16,2 7-2-16,2 9-2 16,3 2-2-16,6 6-5 0,4 4-1 15,8 3 3-15,7 3 4 16,17 3 7-16,7-4 5 16,17-3 17-16,6-3 5 15,5-7 5-15,8-7 0 16,-1-10-17-16,0-4-4 15,-8-10-7-15,-5-2-42 0</inkml:trace>
  <inkml:trace contextRef="#ctx0" brushRef="#br0" timeOffset="621664.4922">23425 16766 1469 0,'4'1'227'0,"12"0"-77"16,8 1-25-16,21-4-37 15,11 1-18-15,16-7-30 16,0 2-10-16,-11 0-77 0,-14 2-122 15</inkml:trace>
  <inkml:trace contextRef="#ctx0" brushRef="#br0" timeOffset="622487.7912">23904 16476 1273 0,'-2'0'288'0,"2"-6"-107"16,10 6-54-16,5 2-17 15,16-2-51-15,7 5-15 16,9-4-20-16,2-1-2 16,-3-2-7-16,-6-2 0 15,-11 0-11-15,-12 1-17 16,-9 1-43-16,-8 0-10 0,-10-4-10 15,0-1 9-15,-10 0 34 16,1-2 12-16,0 7 14 16,1 2 4-16,4 5 4 15,1 3 5-15,5 9 12 16,3 0 9-16,1 8 0 16,2 6-3-16,2 5-13 15,-2 3-1-15,2 7 6 16,0 4 8-16,-1 1 21 15,-2-3 3-15,-6-5 1 16,-3-4-4-16,-3-8-17 16,-2-1-4-16,-3-12 9 15,-2-1 6-15,0-12 1 16,3-3 0-16,4-4-19 16,2-5-9-16,5-2-6 15,1 1-1-15,6 1 3 0,2 3 0 16,5 2 4-16,9 5 1 15,2 4 0-15,7 4 2 16,10 2 0-16,-2-6 1 16,8 0-3-16,-2-6-1 15,-5-2-9-15,-4 1-34 16,-9-4-138-16,-1 2-162 0</inkml:trace>
  <inkml:trace contextRef="#ctx0" brushRef="#br0" timeOffset="623129.2314">24334 16762 1040 0,'0'-2'415'0,"1"2"-220"15,6 4-23-15,-2 10-42 16,4 5-23-16,4 11-37 16,0 6-8-16,3 1-22 15,-1-3-10-15,-6-5-8 16,-5-4-1-16,0-9 8 16,-4-5 5-16,0-4 9 15,-2-6 2-15,-2-7-8 16,-2-4-7-16,4-8-12 15,1 2-8-15,3-6-6 16,12 1-1-16,3-3 2 16,7 1 2-16,9 0 2 15,-1-2-1-15,2 9 5 0,-1 2 2 16,-13 11 0-16,-1 6 2 16,-12 14-77-16,-1 2-461 15</inkml:trace>
</inkml:ink>
</file>

<file path=ppt/ink/ink10.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2-22T09:31:34.282"/>
    </inkml:context>
    <inkml:brush xml:id="br0">
      <inkml:brushProperty name="width" value="0.05292" units="cm"/>
      <inkml:brushProperty name="height" value="0.05292" units="cm"/>
    </inkml:brush>
  </inkml:definitions>
  <inkml:trace contextRef="#ctx0" brushRef="#br0">19654 4276 440 0,'3'-3'289'16,"-1"-7"12"-16,0 2-89 15,2 1-85-15,-3 0-45 16,1-1-13-16,-1 4 3 15,-1-3 11-15,0 0 4 16,-5 1-16-16,1 2-5 0,-2 0-18 16,-2 1-3-16,0-1-5 15,-2 1-3-15,-2-2-4 16,-4-2 2-16,2 1-3 16,3 2 0-16,-1 3-1 15,2 2-3-15,-2 1-5 16,0 3-4-16,-4-2-3 15,5 2-2-15,-4-2 1 16,-1 0 0-16,2-3 0 16,3 1 1-16,-7 1 0 15,1 1 1-15,-4 3 1 16,-5 0 1-16,2 0-1 16,-2-1-1-16,1 4-3 15,4-4-3-15,0 7-5 16,3 1 0-16,4-1-4 15,-2 3 1-15,7-2-1 0,-2-3 1 16,1-2 1-16,0 3 0 16,-2-1 2-16,-3 2 0 15,4 6 3-15,-1-1 3 16,1 2 4-16,-1-1 1 16,3-2-1-16,2 3-4 15,2-2-4-15,1 2-3 16,-4-4 2-16,1-2 1 0,2 1 3 15,3 1 2-15,-1 6 2 16,1 2 2-16,-5 2 0 16,2 3-4-16,2 1-2 15,-3-4-3-15,9 1-1 16,-1-7-1-16,-2 3 0 16,1-2 0-16,-2-4 2 15,0 1 0-15,6-3 2 16,-2 0 2-16,3 2-3 15,1-3 1-15,-5-1-3 16,0-1-1-16,6-2-1 16,0-1-1-16,2-3 0 15,2 4 0-15,-1-3-2 16,0 3 1-16,-2 1 0 16,5 2-1-16,-1-5 0 15,-3 0 1-15,5-1 0 16,-3-1-1-16,3 2 0 0,1 0 0 15,0-4-1 1,1-1 1-16,1-2-1 0,-1 0 1 16,3 2-1-16,-1-1-1 15,1-1 1-15,2-5-1 16,1 2 1-16,0-3 0 16,-1-1 1-16,0 4-1 15,-7-9 0-15,4 4 0 16,-4 5 0-16,-2-5 0 0,1 5 1 15,1 2-1-15,1-8-1 16,3 3 1-16,0-2-1 16,-3-6 1-16,2 5-1 15,-1-2 2-15,-1-1-1 16,-1 3 1-16,-1-2 0 16,1 3 0-16,0-2-1 15,0-3 0-15,-3 1 0 16,0-1 0-16,-1-1 0 15,3-1 1-15,-4-1 1 16,3-2-1-16,-1-1 0 16,-2-1-1-16,2-3 1 15,-1-2 0-15,-2 2 0 16,-1 1 0-16,3 2-1 16,-5 1 0-16,-1 0 1 15,-2 2 1-15,-3-2 0 0,2 2-1 16,-4 1 0-16,3 1 1 15,-4 3-1-15,-1-2 0 16,-2 0 1-16,-4-1 1 16,-1-1 0-16,-1 0 0 15,-1-2-1-15,-1-1-2 16,-1-1 1-16,0-1 1 16,-1-2 0-16,0 3-1 15,-3 1 2-15,1 3 0 0,-3 1 7 16,3 2 1-16,-2-4-1 15,4 1-3-15,3 1-6 16,1 2-1-16,4 3-26 16,-3 0-46-16,4 6-323 15</inkml:trace>
  <inkml:trace contextRef="#ctx0" brushRef="#br0" timeOffset="54195.8628">17345 10470 424 0,'3'-4'405'0,"-2"-4"86"16,1 7-284-16,-2-2-57 16,-2 3 8-16,1 0-9 15,-1-1-18-15,1 0-19 16,0 0-12-16,-9-2-21 16,-2 2-8-16,-30-6-17 15,25 10-11-15,1-1-19 16,-1 7-5-16,2 7-2 15,0 2-2-15,8 0-3 16,0-3-5-16,7 2-7 16,7-2 0-16,7 1 0 15,4-1 2-15,7-5 1 16,0-3-1-16,3-9 2 16,3-2 0-16,-2-7 3 15,-2 0 2-15,-5-4 5 16,-6-1 1-16,-10 2 11 15,-4 0 6-15,-11 0 4 16,-6 4 6-16,-8 1-4 0,-5 1-4 16,-3 3-4-16,0 7-4 15,2 1-8-15,3 2-3 16,4 1-10-16,2-1-5 16,5 6-5-16,5 1-2 15,3 2-5-15,1 0 0 16,9-4 0-16,5 0 1 15,5 3 3-15,7-3 3 16,1 0 2-16,-2-5 1 16,4-8 1-16,-2 1 1 0,0-11 0 15,0-1 1-15,-5 3 4 16,-3-8 1-16,-9 6 4 16,-4-3 3-16,-11 2 0 15,-4 4 2-15,-8 1-2 16,-3 2-1-16,3 3-5 15,1 4-2-15,7 5-7 16,-2 0-2-16,8 4-6 16,1 4-2-16,4 3 1 15,5 0 0-15,4-1 2 16,4 0 3-16,3-7 1 16,4 2 3-16,1-4 2 15,3-5 0-15,2 0 1 16,-3-3 1-16,0-7 1 0,-1 1 0 15,-5-3 2-15,-4-4 2 16,-5 4 4-16,-4-4 1 16,-10-5 1-16,-4 8 0 15,-4 0-1-15,-3 5 1 16,3 8-3-16,-1 0-1 16,4 9-6-16,5 0-3 15,1 0-5-15,3 7-1 16,8 1 0-16,1-4 1 0,6 1 0 15,1-6 2-15,2-4 2 16,4 4 0-16,4-7 1 16,-1-2 0-16,2-6 1 15,-2-4 0-15,-5-3 4 16,-2-2 1-16,-8 2 3 16,-5 0 2-16,-7 2 3 15,-3 2 0-15,-7 6 3 16,-1 0 0-16,0 5-4 15,1 1-5-15,2 6-7 16,3-2-3-16,5 2-4 16,3 2-1-16,5-2 0 15,4 3-1-15,6-2 4 16,2-1 1-16,5-3 2 16,3-4 1-16,-1-4 1 15,2-3 2-15,-6-3 1 0,-2-7 1 16,-5 6 4-1,-6-2 0-15,-7-2 2 0,-3 2 0 16,-9-4-3-16,0 4-1 16,-3 3-2-16,1 4-4 15,6 7-4-15,0 1-4 16,11 8-4-16,2-2-1 16,6 1 5-16,5-3 0 15,5-5 4-15,4 3 0 16,1-4 3-16,-1-3 1 0,-1-1 3 15,-6-9 2-15,-8-1 4 16,-4 4 1-16,-6 0 1 16,-7 3-1-16,-5 5 1 15,-4 0 0-15,-1 3-2 16,4 7-2-16,5-2-7 16,4 7-3-16,7-11-24 15,0 0-26-15,7-4-112 16,-5-1-75-16</inkml:trace>
  <inkml:trace contextRef="#ctx0" brushRef="#br0" timeOffset="55125.432">17186 10030 1048 0,'5'-4'403'0,"3"-2"-245"16,-1 0-37-16,0-1-6 15,1 3-11-15,-3-1-9 16,-1-5-4-16,-2 1 5 15,-3-7-3-15,-4 2-2 16,-5-2-6-16,-1 2-2 16,-4-1-12-16,-2 0-10 15,2 4-20-15,-3 2-7 16,2 5-17-16,1 4-6 0,-2 2-7 16,6 4-5-16,0 3-5 15,-1 2-3-15,3 5-2 16,0 5-3-16,1 4 2 15,4-1 0-15,8 5 3 16,3-5 2-16,6-5 2 16,5-1 1-16,-1-14 3 15,3-4 1-15,2-7 1 16,2-4 4-16,-2-3 2 16,-4-4 1-16,-3-4 2 15,-6-1 0-15,-3 1 0 16,-1 1-2-16,-5 8 6 15,-3-1 3-15,-1 7 2 16,-1 2 2-16,1 5-9 16,2 5-5-16,0 4-6 15,-3-1-1-15,1 1-2 16,-1 5 0-16,4-1 4 0,1 4 3 16,8 5 3-16,3-1 3 15,5-3-1-15,2 0 2 16,2-9 2-16,0-2 2 15,-1-7 3-15,0-4 3 16,-4-5-1-16,-1-1-3 16,-6-2-25-16,-2 1-27 15</inkml:trace>
  <inkml:trace contextRef="#ctx0" brushRef="#br0" timeOffset="108317.1648">19148 10144 612 0,'5'-7'359'0,"3"-8"-69"15,0 3-123-15,-3 3-75 16,-5 4-11-16,-7 12 9 15,-8 9 3-15,-15 16-13 16,-4 8-10-16,-8 13-37 16,-3 4-13-16,-6 6-12 15,3-5-3-15,12-13-13 16,5-5-8-16,22-26-22 16,6-4-12-16,11-15-29 15,11-13 0-15,16-4-35 0,7-9-24 16</inkml:trace>
  <inkml:trace contextRef="#ctx0" brushRef="#br0" timeOffset="108601.8226">19531 10075 466 0,'1'0'401'16,"2"1"-15"-16,-13 4-182 16,3 9-95-16,-9 6-19 15,-4 7-2-15,-10 9-28 16,-6 0-4-16,-8 7-23 16,4 1-9-16,2-1-10 15,4-4-4-15,11-9-4 16,6-8-2-16,15-13-48 15,3-8-34-15,11-7-60 16,3-4-35-16</inkml:trace>
  <inkml:trace contextRef="#ctx0" brushRef="#br0" timeOffset="108902.5199">19887 10075 675 0,'5'-2'419'0,"4"-5"-134"16,-3 7-182-16,-1 3-34 15,-14 6-4-15,-3 6 6 0,-15 8-1 16,-6 5-5-16,-6 14-10 15,-5 3-9-15,0 6-23 16,4 6-6-16,7-6-10 16,6-3-1-16,13-12-12 15,2-11-17-15,10-13-74 16,7-10-71-16</inkml:trace>
  <inkml:trace contextRef="#ctx0" brushRef="#br0" timeOffset="109187.06">20385 10000 800 0,'-9'8'408'15,"-16"10"-176"-15,-5 7-146 16,-12 7-27-16,-5 3-3 16,-4 6-7-16,1 4-9 15,-2 2-9-15,6 1-8 16,12-3-10-16,0-6-5 16,11-12-2-16,3-2-1 0,5-13-34 15,9-5-41-15</inkml:trace>
  <inkml:trace contextRef="#ctx0" brushRef="#br0" timeOffset="109515.1672">20657 10083 596 0,'4'-2'444'0,"4"1"-112"15,-9 5-191-15,-5 3-34 16,-14 14-5-16,-3 4 0 16,-12 14-16-16,-3 11-15 0,0 8-24 15,-2 4-45-15</inkml:trace>
  <inkml:trace contextRef="#ctx0" brushRef="#br0" timeOffset="114683.556">21791 10235 420 0,'-5'-3'253'0,"-2"-1"-17"15,-1 1-46-15,5 0-28 0,0 3-44 16,3 0-41-16,0 0-25 15,0 0-11-15,0 0 6 16,-1-1 14-16,0 1 9 16,0-1-3-16,0 1-2 15,0 0-15-15,-4 0-2 16,-9 1-1-16,-30 9-6 16,29-4-11-16,4 3-9 0,2 2-13 15,4 3-2-15,5 3 0 16,3 2-1-16,11-4-3 15,2-3 0-15,11-4 1 16,1-3 0-16,2-5 1 16,-2-6 3-16,-3-6 8 15,-3-2 8-15,-10-6 18 16,-5 3 7-16,-8 0 14 16,-6-1 3-16,-9 4 6 15,-4 1 3-15,-7 1-13 16,0 2-7-16,-1 7-27 15,1 3-13-15,6 10-14 16,3 1-6-16,7 8-7 16,4 1 2-16,10 2 2 15,2 0 2-15,10-2 4 16,5-4 0-16,8-7 2 16,0-2 1-16,5-5 1 15,-6-3 2-15,-4-6 3 0,-4-2 0 16,-6-7 4-16,-4 0 1 15,-8-2 2-15,-5 2-1 16,-11 5 10-16,-4 2 1 16,-9 5 4-16,-2 4-1 15,5 6-13-15,2 1-7 16,12 7-9-16,5 1-2 16,10 2-3-16,8 0 0 0,6-5 4 15,6-2 0-15,3-8 4 16,-1-2 1-16,-3-5 3 15,-6-2 1-15,-9-1 5 16,-7 0 7-16,-12 3 22 16,0 3 7-16,-12 2 7 15,-1 4-4-15,5 4-25 16,3-2-10-16,13-4-13 16,7-2-27-16,11-7-84 15,8-6-65-15,11-7-193 16</inkml:trace>
  <inkml:trace contextRef="#ctx0" brushRef="#br0" timeOffset="115328.1267">21705 9442 1383 0,'-3'-8'259'0,"-6"-9"10"16,1 6-75-16,4 8-73 16,1 6-25-16,3 12-52 15,0 6-13-15,7 12-7 16,0 5 1-16,-1 10-1 15,3 6-4-15,-7 2-3 16,1-1-4-16,-3-7-4 16,1-6-1-16,1-15 1 15,-1-5 0-15,3-13 5 0,-1-9 0 16,2-10 2-16,0-7-1 16,1-9-4-16,1-1-4 15,7-2-6-15,1 3-2 16,5 7-4-16,6 7-3 15,0 11 1-15,6 5 1 16,-10 11 2-16,-5 4 3 16,-6 9 5-16,-10 3 5 0,-4 1 11 15,-5 2 2-15,-14-8 6 16,-4-6-2-16,-4-10-7 16,-4-4-4-16,5-7-6 15,6-4-5-15,7-4-29 16,4-1-43-16,9-2-215 15</inkml:trace>
  <inkml:trace contextRef="#ctx0" brushRef="#br0" timeOffset="117649.4551">18515 10646 1225 0,'0'-5'291'0,"2"-1"-147"16,-1 5-8-16,-2 1-21 15,-1 0-27-15,-2 9-33 16,-10 18-14-16,-17 36-17 15,10-25-5-15,-2 6-4 16,3 0-2-16,4-7-6 16,7-2 0-16,9-13 0 15,0-10 1-15,6-11-2 16,3-9-3-16,5-17-13 16,2-5-11-16,0-14-6 15,-2-2 2-15,-7 1 11 0,2 4 8 16,-8 9 5-16,3 6 1 15,-4 8 4-15,-5 7 6 16,4 11 5-16,0 1 2 16,2 12-6-16,4 0-6 15,11 9-5-15,1 4-4 16,11 5 3-16,5 3 0 0,-1 3 2 16,2 0 1-16,-8-1 2 15,-7-5 0-15,-16-6 3 16,-5-3 0-16,-16-4 3 15,-7-2 1-15,-9-9 1 16,-5-1 0-16,-5-5-3 16,1-1-3-16,0-1-3 15,9-1-10-15,10-1-62 16,10-2-56-16</inkml:trace>
  <inkml:trace contextRef="#ctx0" brushRef="#br0" timeOffset="118039.0371">18680 10700 1229 0,'4'-4'325'0,"1"-1"-96"16,5 8-81-16,-1 9-27 16,1 12-49-16,1 7-4 15,-1 14-10-15,0 2-6 0,1 4-7 16,-1-7-7 0,2-19-14-16,0-7-2 0,3-16 17 15,2-5 7-15,-1-14 8 16,0-12 6-16,1-12-16 15,6-9-8-15,0-2-14 16,5 3-6-16,-2 0-11 16,-3 9-1-16,-4 10-4 15,-8 7-1-15,-5 15-36 16,-6 4-45-16,-2 12-112 16,2 9-127-16</inkml:trace>
  <inkml:trace contextRef="#ctx0" brushRef="#br0" timeOffset="118324.2657">19036 11010 1259 0,'0'-5'260'15,"0"1"-139"-15,5-6-8 16,2-1-30-16,0 1-1 15,2-1-14-15,-1 4-1 16,-3 1 4-16,-1 4 8 16,-4 6-4-16,3 8-8 0,-3 11-8 15,1 9-7-15,0 7-17 16,-1-4-4-16,1 0-11 16,0-7-2-16,5-10-3 15,5-4-19-15,0-11-102 16,4-4-141-16</inkml:trace>
  <inkml:trace contextRef="#ctx0" brushRef="#br0" timeOffset="118550.0434">19363 10900 1006 0,'10'-4'419'15,"14"-5"-220"-15,7-2-104 16,5 8-57-16,-4-2-14 16,-2 4-12-16,-3 2-29 15</inkml:trace>
  <inkml:trace contextRef="#ctx0" brushRef="#br0" timeOffset="118719.3132">19439 11000 1524 0,'0'0'256'0,"7"2"-92"15,7 0-44-15,12-2-41 16,6 1-17-16,8-2-34 15,-1-2-27-15,-1 2-188 16</inkml:trace>
  <inkml:trace contextRef="#ctx0" brushRef="#br0" timeOffset="119131.217">19764 10670 1277 0,'5'0'291'0,"1"2"-80"16,5 10-97-16,4 5-26 15,4 12-35-15,-1 6-12 16,0 10 6-16,-3 3-2 0,-1-6-9 16,0-5-2-16,1-14-2 15,4-9 12-15,-6-14 20 16,1-6 2-16,-4-13-5 16,-2-8-9-16,7-8-9 15,2-6-3-15,1-1-6 16,4 0-7-16,1 4-13 15,-2 3-5-15,-2 5-4 16,-3 6-3-16,-8 10-10 16,-2 4-41-16,-8 12-113 15,-3 6-67-15</inkml:trace>
  <inkml:trace contextRef="#ctx0" brushRef="#br0" timeOffset="119701.0006">20157 10988 1407 0,'1'0'234'0,"0"3"-60"16,2 1-21-16,-3-4-60 16,0 2-21-16,4 17-27 15,7 31-10-15,-10-28-16 16,0-3-4-16,0-4-4 15,0-4-1-15,3-5 3 16,2-1 0-16,-1-10 0 16,1-4-1-16,-2-10-4 15,-2 0-1-15,-2-2-2 16,2-2 0-16,3 2-3 16,0-5 0-16,7 0-3 15,2 2-1-15,3 3 1 16,3 8 1-16,-2 6 13 15,-4 5 6-15,0 7 6 0,1 9-1 16,-6 8-7-16,4 5-7 16,-7 5-6-16,-4 1 1 15,-6-4 0-15,-5-3-1 16,-8-5 3-16,-7-5-2 16,-3-4-21-16,-1-4-15 15,5-6-32-15,4-1-36 0,7 0-97 16,7-1-85-1</inkml:trace>
  <inkml:trace contextRef="#ctx0" brushRef="#br0" timeOffset="120151.5464">20204 10859 1402 0,'-2'-5'240'0,"-1"2"-51"16,-2 2 5-16,-1 9-53 16,2 10-29-16,-3 12-60 15,0 4-21-15,3 5-3 16,2-1-47-16</inkml:trace>
  <inkml:trace contextRef="#ctx0" brushRef="#br0" timeOffset="120466.3291">20533 10917 1298 0,'1'2'263'0,"8"4"-84"16,6-3-15-16,9 3-22 15,6-2-16-15,-1-1-43 16,6-4-20-16,2-5-65 15,-3-1-69-15</inkml:trace>
  <inkml:trace contextRef="#ctx0" brushRef="#br0" timeOffset="120883.2134">20834 10702 1308 0,'3'-6'267'16,"8"-2"-69"-16,1 6-24 15,3 9-73-15,3 11-18 16,0 16-40-16,-3 4 1 16,-3 14-2-16,1 5-7 15,-6-3-7-15,1-3-7 16,3-15-6-16,-5-14 2 0,5-13 9 16,-2-5 5-16,-1-13 4 15,5-6 0-15,0-13-5 16,2-9-2-16,-1-12-2 15,-1-4-4-15,4-1-8 16,-1 1-6-16,3 10-12 16,1 7-35-16,1 9-85 15,-3 7-60-15</inkml:trace>
  <inkml:trace contextRef="#ctx0" brushRef="#br0" timeOffset="121367.3763">21353 11080 1028 0,'1'-7'400'0,"1"-7"-229"15,0 2-12-15,-11-4-18 16,-4 1-13-16,-5-1-32 16,-4 3-10-16,1 9-31 15,1 4-17-15,2 7-27 16,1 7-11-16,6 0-7 15,1 2-2-15,9 3 0 16,5-1 1-16,8 2 6 16,4-7 1-16,5-3 3 15,0-3 2-15,4-10 1 16,-2-1 1-16,-2-8 1 16,0-3-2-16,-11 2-1 15,6 4-1-15,-11 1-2 16,1 7-2-16,-2 2 20 15,-1 11 14-15,1 10 15 16,-1-1 2-16,5 13-19 16,1-6-5-16,6-2-43 0</inkml:trace>
  <inkml:trace contextRef="#ctx0" brushRef="#br0" timeOffset="132768.0059">22382 15024 506 0,'0'-7'326'0,"0"-5"-8"16,0-3-95-16,-3 0-102 15,2 1-23-15,-5 1 14 16,-6 3 4-16,3 3-4 16,-8 3-17-16,-3 3-36 15,1 3-11-15,-3 7-20 16,7 2-7-16,7 6-10 16,6 2-1-16,6-4-6 15,6-4-2-15,8-4 3 16,5-3 4-16,2-1 8 15,-1-3 6-15,-1-2 1 16,-3-4-1-16,-5 0 6 0,1-1 3 16,-13-5 10-1,0 1 5-15,-10-6 3 0,-5 0 0 16,1 4 1-16,-5-1-5 16,-4 7-11-16,-1 3-8 15,-5 5-16-15,0 5-7 16,8 4-7-16,1 4-5 15,12 4-2-15,4 3 0 16,4-1 2-16,8-1 1 16,7-1 3-16,2-10 0 0,6-4 4 15,1 1 0-15,-2-7 4 16,-5-5 2-16,-8-5 5 16,-1-2 2-16,-11-8 8 15,-1 4 3-15,-9 1 3 16,-3-3 2-16,-8 12-6 15,1 3-2-15,-4 5-7 16,1 5-4-16,8 6-8 16,1 3-3-16,12 2-7 15,5 3-1-15,12-2 1 16,6-3 3-16,1-7 3 16,1-6 2-16,-9-8 4 15,-2-2 3-15,0-4 4 16,-9-1 0-16,-1-2 5 15,-8-2 5-15,-14 3 8 16,0 3-2-16,-9 11-6 0,3 3-8 16,7 4-16-16,7 6-6 15,15-4-93-15,8-5-74 16</inkml:trace>
  <inkml:trace contextRef="#ctx0" brushRef="#br0" timeOffset="133267.3873">22789 15164 1157 0,'1'-3'331'0,"-4"-4"-169"15,0 1-5-15,-6-3-10 16,-5 1-8-16,-3 1 0 0,-7 1-9 16,-7 3-31-16,-1 3-22 15,0 8-37-15,2 4-16 16,10 9-24-16,4 5-3 16,9 4 0-16,3 0 0 15,10 2 4-15,7 1 0 16,8-9 0-16,8-1 1 15,7-15 4-15,4-7 2 0,4-8 15 16,-7-4 7-16,-7-4 7 16,-8-3 3-16,-16 8-7 15,-2 2 0-15,-8 7 200 16</inkml:trace>
  <inkml:trace contextRef="#ctx0" brushRef="#br0" timeOffset="135331.1723">23362 13353 1006 0,'1'-6'437'15,"0"-2"-244"-15,3 4-61 0,-1 8-11 16,0 7-35-16,-2 4-27 16,1 14-30-16,0 3-12 15,3 10-14-15,0 0 6 16,-4-5-80-16,1-4-133 15</inkml:trace>
  <inkml:trace contextRef="#ctx0" brushRef="#br0" timeOffset="135493.7631">23445 13355 1443 0,'0'-2'263'0,"-2"-1"-3"16,2 7-62-16,0-4-85 15,0 3-29-15,3 24-45 16,10 34-14-16,-11-23-69 16,2 2-65-16</inkml:trace>
  <inkml:trace contextRef="#ctx0" brushRef="#br0" timeOffset="136046.2611">23085 13862 1340 0,'0'-3'250'16,"-1"-1"-75"-16,4 5-52 15,-3-1-13-15,1 7-34 16,8 23-9-16,16 43-5 16,-6-27-1-16,-2-2-18 15,0 0-7-15,-1-11-15 16,-1-8-3-16,-1-13 26 15,-2-14 12-15,5-17 16 0,-2-7 10 16,2-16-24 0,5-3-12-16,-2-8-18 0,2-1-6 15,0 1-10-15,-4 6-2 16,-10 13-16-16,-3 9-30 16,-10 19-126-16,-3 14 36 15</inkml:trace>
  <inkml:trace contextRef="#ctx0" brushRef="#br0" timeOffset="136455.914">23450 14165 1177 0,'-7'-3'342'0,"-7"-4"-158"16,-5 5-39-16,6 2-13 16,-5 7-58-16,7 5-15 15,0 2-15-15,3 6-4 16,8 3-2-16,0 0 4 16,8 3-2-16,3-4-1 15,8-7-8-15,3-2-8 16,6-9-5-16,1-4-30 0,-4-6-129 15</inkml:trace>
  <inkml:trace contextRef="#ctx0" brushRef="#br0" timeOffset="136788.8046">23543 14066 1015 0,'-1'-2'428'0,"0"2"-216"0,2-2-44 16,-1 0-23-16,0 1-19 31,0 0-46-31,22 0-21 0,53-9-30 0,-26 5-35 16,-3 0-128-16</inkml:trace>
  <inkml:trace contextRef="#ctx0" brushRef="#br0" timeOffset="137244.2569">23816 13753 1407 0,'3'-6'233'0,"1"-1"-54"16,2 3-10-16,0 7-55 0,1 5-12 15,-2 10-39-15,3 8-11 16,-2 11-11-16,7 9-7 15,3 9-14-15,-2 0-6 16,4-2-8-16,-5-3 1 16,-3-18 2-16,3-2 1 15,-1-11 3-15,-3-14 4 16,4-9 8-16,-4-14 1 0,2-15 0 16,3-6-4-16,2-3 1 15,3-4-2-15,3 0 4 16,-2 1 2-16,-2 1-12 15,-5 9-1-15,-8 10-24 16,-3 9-30-16,-3 12-91 16,0 4-55-16</inkml:trace>
  <inkml:trace contextRef="#ctx0" brushRef="#br0" timeOffset="137767.8814">24167 14048 1456 0,'-3'8'237'0,"-2"2"-54"16,1 6-80-16,2 5-12 0,1 6-11 16,-2 4-6-16,3 3-26 15,0 0-12-15,3-12-22 16,-3-4-2-16,1-12 0 15,2-5 0-15,1-10 1 16,2-7-2-16,-1-7-2 16,2-4-2-16,3 2 0 15,1-1 3-15,6 10 2 16,-2 0-2-16,6 9-5 16,2 8-5-16,-6 3-2 15,-2 6-1-15,0 7 2 16,-9 2 0-16,-2 9 3 15,-2-1 1-15,-12-3 6 16,-3 2 3-16,-19-10 3 16,-2-1 3-16,-6-8-3 15,1-4-3-15,17-3 5 0,4-2-33 16</inkml:trace>
  <inkml:trace contextRef="#ctx0" brushRef="#br0" timeOffset="140430.3285">17582 15443 1008 0,'1'-3'384'0,"-1"-4"-241"15,-3 1-28-15,2-3-7 16,-3 0 3-16,-7 2 2 15,0 0-7-15,-9 5-15 16,3 3-14-16,2 8-32 16,-7 3-15-16,6 6-16 15,-3 6-5-15,9 1-2 16,7 1-2-16,5-4 0 16,6 1-1-16,8-8 2 15,3-3 1-15,8-6 2 16,-4-9 4-16,1-6 6 15,-5-4 13-15,-9-7 11 16,-4 1 3-16,-12-3 10 16,6 4-3-16,-4 3-4 15,-3 1 0-15,0 7-9 0,-4 4-9 16,-6 3-14 0,-1 5-6-16,8 9-10 0,-6-2-2 15,11 4-5-15,6 5 1 16,0-4 0-16,7 3 0 15,5-8 1-15,2-4 1 16,1-8 2-16,-1-2 1 16,0-7 3-16,-1-4 2 15,-2-4 1-15,-3-5 0 16,-2 2 3-16,-1 0 0 16,-13 1 1-16,-1 5 0 0,-3 4-1 15,-9 2 0-15,0 7 2 16,7 2-2-16,-5 2-4 15,8 10-3-15,10 3-6 16,-4 3-1-16,10-1 1 16,0-8 3-16,7-5 1 15,5-5 2-15,-4-3 3 16,-2-7-1-16,-6 0-6 16,-2-2-22-16,-2 3-87 15,0 2-382-15</inkml:trace>
  <inkml:trace contextRef="#ctx0" brushRef="#br0" timeOffset="141087.7668">17354 16099 748 0,'2'-8'487'0,"-1"-4"-202"16,0-4-136-16,-3-4-14 16,-1 4 2-16,-6 1-33 15,-2 1-7-15,-4 5-23 16,-4-4-2-16,0 8-25 16,-1 5-13-16,3 3-17 15,0 10-11-15,6 2-12 16,2 1-2-16,8 5-3 15,2-2 2-15,11 1 3 16,1-3 1-16,4-3 6 16,3 0 3-16,1-12 3 0,1 0 3 15,-2-11 3-15,2-10 1 16,-2-6-2-16,0-3-1 16,-2-2-2-16,-2-4-1 15,-4-5-1-15,-3-2 1 16,0-6-3-16,-3 7 0 15,-5 10 11-15,-1 6 12 16,-9 15 15-16,-2 4 8 0,1 7-13 16,1 8-14-1,1 6-20-15,2 7-6 0,6 10 0 16,3 8 6-16,4 1 22 16,1 3 16-16,-1 0 19 15,-2-8 3-15,-2-4-10 16,-3-7-13-16,5-8-14 15,-2 1-17-15</inkml:trace>
  <inkml:trace contextRef="#ctx0" brushRef="#br0" timeOffset="142317.7604">20782 16418 1494 0,'0'1'220'0,"3"3"-114"16,9-3-26-16,14-1-28 16,7 0-12-16,7-4-27 15,-1 1-3-15,-8 2-45 0,-4 1-65 16</inkml:trace>
  <inkml:trace contextRef="#ctx0" brushRef="#br0" timeOffset="142481.6088">20847 16540 1311 0,'11'1'243'0,"11"1"-115"15,9 1-46-15,4-4-58 16,-1-1-43-16</inkml:trace>
  <inkml:trace contextRef="#ctx0" brushRef="#br0" timeOffset="142888.5276">21131 16252 1205 0,'5'1'310'0,"4"3"-116"16,5 13-109-16,6 8-10 16,5 17-16-16,1 5-3 15,4 7-11-15,-4 0-2 16,-4-7-9-16,-3-8-7 0,-4-15 3 16,0-9 9-16,-7-15 28 15,6-9 5-15,0-14-5 16,2-10-2-16,4-9-10 15,-11-4 5-15,5-6-3 16,-6 1-12-16,2 5-25 16,1 8-10-16,-7 11-48 15,5 12-44-15,-4 11-117 16</inkml:trace>
  <inkml:trace contextRef="#ctx0" brushRef="#br0" timeOffset="143482.4738">21632 16642 972 0,'-4'-5'429'0,"3"4"-245"15,0 0-39-15,0 0-36 16,-17-6-14-16,-29-6-42 16,32 22-14-16,-1-1-25 15,3 7-8-15,4 4-7 16,3 0-1-16,10 4 2 16,6-1 0-16,5-6 2 15,2-3 1-15,4-9 5 16,-2-8 3-16,0-12 4 15,0-11 0-15,-3-6-2 16,-2-4 0-16,-4-3-2 16,-4 5 0-16,-5-3-1 0,-1 5 0 15,-6 3 5-15,0 2 13 16,-2 14 24-16,3 7 5 16,-2 13-3-16,2 10-15 15,3 11-28-15,2 5-5 16,2 8 0-16,3 2 4 15,3 2 2-15,1-3-1 16,5-9-35-16,1-3-49 16</inkml:trace>
  <inkml:trace contextRef="#ctx0" brushRef="#br0" timeOffset="143745.4171">21809 16574 1217 0,'7'-3'329'0,"12"3"-74"15,5-1-64-15,7 1-83 16,3 5-18-16,0-3-48 16,-2-1-14-16,-1 4 114 15</inkml:trace>
  <inkml:trace contextRef="#ctx0" brushRef="#br0" timeOffset="144187.6827">22126 16236 1593 0,'0'-2'316'0,"0"5"-143"15,4 7-64-15,7 18-67 16,3 8-16-16,4 12-7 16,1 5 0-16,-3 6 2 15,-1-6 0-15,-1-8-8 16,3-7-2-16,-3-19 1 15,-1-6 2-15,-1-14 22 16,-5-10 6-16,6-8 18 0,-2-10 8 16,7-5-5-16,-2-9-2 15,-1-5-15-15,7 0-10 16,-5-2-18-16,0 5-6 16,-4 7-31-16,-5 8-26 15,-4 17-98-15,-1 11 131 16</inkml:trace>
  <inkml:trace contextRef="#ctx0" brushRef="#br0" timeOffset="144610.5441">22605 16568 1192 0,'-13'-6'336'0,"-4"0"-136"15,-8 3-57-15,0-1-15 16,2 12-52-16,-1 2-13 16,5 5-11-16,7 7-5 15,8 0-3-15,4 3 0 16,20 3 12-16,2-7 7 0,11-8 1 15,4-6-2-15,-5-10-14 16,2-3-10 0,-15-5 316-16</inkml:trace>
  <inkml:trace contextRef="#ctx0" brushRef="#br0" timeOffset="146683.6156">15126 12754 1624 0,'0'0'339'0,"1"0"-169"16,5-1-24-16,-6 1-69 16,15 0-30-16,49 0-44 15,-26 2-44-15,3-2-146 16</inkml:trace>
  <inkml:trace contextRef="#ctx0" brushRef="#br0" timeOffset="146857.4233">15182 12868 1614 0,'13'-2'303'0,"19"-1"-197"16,6-1-46-16</inkml:trace>
  <inkml:trace contextRef="#ctx0" brushRef="#br0" timeOffset="148314.6997">13446 12394 1456 0,'4'-1'247'16,"-1"-1"-68"-16,13 14-49 15,5 13-31-15,8 26-34 16,4 10-9-16,-2 15-24 15,-2-1-5-15,-5-14-7 16,-5-10-5-16,-1-31 8 16,1-9 13-16,-2-29 19 15,5-10 6-15,-8-30-1 16,-5-11-6-16,-2 0-20 16,-4 2-7-16,0 22-10 15,1 10-18-15,-5 13-86 0,1 8-63 16</inkml:trace>
  <inkml:trace contextRef="#ctx0" brushRef="#br0" timeOffset="148769.8348">13981 12868 1045 0,'2'-3'389'0,"1"-8"-231"15,-1 1-5-15,-5-3-18 16,-3 2-10-16,-6 2-34 15,-3 2-11-15,-3 7-18 16,-2 7-13-16,4 8-25 16,1 3-6-16,7 2-19 15,2 0-5-15,7-2 0 16,5-3-2-16,7-1 2 16,2-9 1-16,6-5 1 0,-2-1 1 15,2-13 2-15,-1-1 2 16,-8-4 2-16,0 0 1 15,-5 10 2-15,-1 7 6 16,-2 8 7-16,1 7 4 16,-2 5 0-16,1-2-6 15,5 0-43-15,2-6-56 16,4-5-354-16</inkml:trace>
  <inkml:trace contextRef="#ctx0" brushRef="#br0" timeOffset="148979.797">14179 12727 1493 0,'3'-2'262'0,"9"0"-59"16,6 0-92-16,9-1-63 15,9 3 5-15,2 3-97 16,0-2-46-16</inkml:trace>
  <inkml:trace contextRef="#ctx0" brushRef="#br0" timeOffset="149308.1027">14395 12437 1493 0,'2'2'263'16,"8"8"-48"-16,1 5-76 16,6 12-29-16,5 10-17 15,3 16-24-15,0 11-7 16,-3 1-30-16,-3-5-7 15,0-20-13-15,0-13-3 16,-4-22 0-16,3-10 1 16,2-22 4-16,-2-14 1 15,5-16 0-15,-4-3 6 16,-5-4 2-16,6 5 2 0,-6 9-3 16,1 4-6-16,-7 17-36 15,-8 8-66-15</inkml:trace>
  <inkml:trace contextRef="#ctx0" brushRef="#br0" timeOffset="149921.9575">14922 12876 1293 0,'-2'-2'278'16,"-6"-4"-96"-16,-5 1-34 16,0 0-20-16,-5 1-41 15,0 2-9-15,1 3-33 16,0 4-12-16,5 6-16 15,2 3-5-15,8 4-6 16,2-1 2-16,8-3 0 16,2 2 0-16,5-9 0 15,4 0-3-15,-1-10 4 16,3-5 1-16,-2-6 3 16,-1-7 0-16,-2-8-2 15,-4-6-1-15,-1-4-2 16,-4-3-1-16,-6-5 1 15,0 1-1-15,-1 5-3 16,-1 6 2-16,0 18 24 0,0 10 10 16,-2 22 10-1,2 11 7-15,0 18-15 0,-3 13 2 16,3 6 1-16,5-1-6 16,6-8-27-16,4-11 302 15</inkml:trace>
</inkml:ink>
</file>

<file path=ppt/ink/ink11.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2-22T09:34:52.997"/>
    </inkml:context>
    <inkml:brush xml:id="br0">
      <inkml:brushProperty name="width" value="0.05292" units="cm"/>
      <inkml:brushProperty name="height" value="0.05292" units="cm"/>
    </inkml:brush>
  </inkml:definitions>
  <inkml:trace contextRef="#ctx0" brushRef="#br0">17185 5727 1234 0,'-2'-3'270'0,"-2"2"-154"16,1 3-4-16,2-2-19 15,-3 9 2-15,-6 22-31 16,-14 81-8-16,14-18-24 15,7 15-6-15,9 36-8 16,1 4 1-16,3 10-2 16,1 2 6-16,-1-15 26 15,0-9 7-15,-1-11 8 16,-3-14-5-16,-1-11-25 16,-5-6-8-16,-5-10-9 15,3-3-2-15,-7-16-2 16,6-3 5-16,7-8-53 15,-2-6-45-15,8-17-229 16</inkml:trace>
  <inkml:trace contextRef="#ctx0" brushRef="#br0" timeOffset="1553.6811">17114 5861 986 0,'11'-3'375'16,"10"-5"-248"-16,18-7-71 16,13 0-1-16,30-5-13 15,13 5 1-15,17 0 9 0,0 1 6 16,18 4 15-16,6-3 2 16,17 7-22-16,18 3-14 15,2-2-20-15,7 0-7 16,14-3-7-16,-2-3-1 15,19-2-4-15,11 0 6 16,8 0 15-16,9 3 7 16,0 3 7-16,-4 3-5 0,-5 4-19 15,-5 0-3-15,-5 3-3 16,-3 2-1-16,-9 1 0 16,-2 2 0-16,-16-3 0 15,-8-1 0-15,-13 1-1 16,-11-3 2-16,-13 2-2 15,0 0 0-15,-19 1 0 16,-4-2 1-16,-6 1-13 16,-12-3-7-16,-4-1-5 15,-10-1-2-15,-22-1 13 16,-9-3 6-16,-18 4 5 16,-3-2 2-16,-8-1 2 15,-4-1 0-15,2-2-1 16,-2-2-5-16,4 1-26 15,2 0-4-15,-7 3-5 16,-6 5 1-16,-13 4 21 16,-8 2 2-16,-7 6 7 0,-2 1 8 15,2 1 4-15,4 4-1 16,5 0 0-16,3 2-4 16,-1 4-2-16,0 3-2 15,-4 17 0-15,-5 8 0 16,-7 13 10-16,-4 10 2 15,-3 8 3-15,1 6-4 16,5 17-6-16,3 5-2 16,1 3 0-16,6-4-1 0,5 1 7 15,2 2 5-15,5-4 10 16,0 0 9-16,-3-15 1 16,-1-2-4-16,-3 0-7 15,-3-2-7-15,0-9-5 16,-2-9 1-16,5-13-2 15,0-2 0-15,6-9 1 16,0-4-1-16,1-10 2 16,2-5 1-16,-2-11-1 15,-1-7 2-15,-1-6-2 16,-1-4 3-16,-4-2-1 16,-1 0-1-16,0-1-4 15,-1 1-2-15,-1 1-3 16,-18 1-1-16,-38 9-4 15,22-7-2-15,-9 1-5 0,-1-2 2 16,-14 0 1-16,-7 2 4 16,-20 1 3-16,-12 5 1 15,-3 1 1-15,-10 5-1 16,-10 3 1-16,-3-2-1 16,-10-3-1-16,2 0-1 15,-5-3 1-15,-3-6 0 16,-11 2 1-16,-5-3 0 15,5 0 1-15,-9 3 0 16,-1 1-1-16,5 0-1 0,-8-2 0 16,-3 1 0-16,13-4 0 15,-6 0 1-15,4 0 0 16,13-3-1-16,-3-3 0 16,2 1-1-16,10-1 1 15,3-1 0-15,1 0 2 16,2 0-1-16,3 0-1 15,-2 0 0-15,3 3 1 16,5 0-1-16,3 2-1 16,3-1 0-16,4 0-1 15,2 1 1-15,-2-1 1 16,9 1 0-16,9-1 2 16,5 0 0-16,5-4-1 15,-2-7 1-15,9 4 0 16,1-7-1-16,17-2 1 0,8 5 0 15,-1-5-1-15,-2-3 1 16,0 8-1-16,-6 0 1 16,6 7 0-16,10 1-2 15,7 1-22-15,4 1 8 16</inkml:trace>
  <inkml:trace contextRef="#ctx0" brushRef="#br0" timeOffset="7286.8609">18090 5904 618 0,'-6'0'493'0,"-5"1"-129"16,-1-1-208-16,-4-2-28 15,2 2-7-15,-1 0-29 16,-1 5-17-16,1 6-23 15,2 7-4-15,9 9-15 16,0-2-7-16,15 9-11 16,4-6-6-16,7-5-8 15,11 3 0-15,3-16 2 16,5-3 0-16,7-8 5 16,-6-12 2-16,-6-11 28 15,-11-5 16-15,-18-3 22 0,-7 0 8 16,-24 3 0-16,-6 1-1 15,-14 2-26-15,-4 1-12 16,10 9-32-16,5 7-24 16,15 6-98-16,7 3-71 15</inkml:trace>
  <inkml:trace contextRef="#ctx0" brushRef="#br0" timeOffset="8005.5014">18128 6149 898 0,'0'-3'467'0,"1"1"-269"0,-1 0-48 15,0 1-50-15,-1 0-9 16,1 0-29-16,0 1-8 16,0 0-2-16,0 0 5 15,-1 0 9-15,0 0 4 16,0 0-8-16,-1 0-6 16,1 0-14-16,0 6-9 15,0 0-9-15,0-2-4 0,0 0-8 16,0-2-3-16,-1-1-3 15,1 0-1-15,0-1-1 16,0 1 1-16,1-1-1 16,0 0 1-16,0 0-2 15,0 0 2-15,0 0-3 16,0 0 2-16,0 0-2 16,0 0 0-16,0 0-2 15,0 0 0-15,0 0 0 16,0 0 0-16,0 0 1 15,0 0 0-15,0 0 0 16,0 0-1-16,0 3 0 16,1 5-2-16,1 6-1 15,4 33 0-15,-5-22-1 16,-1 1 4-16,5-2-1 16,3 2 0-16,-2-10 1 15,4 2 0-15,-6-7 0 0,-3 0 0 16,1 1-2-16,-1 1 3 15,0 0-47-15,-1-8-51 16</inkml:trace>
  <inkml:trace contextRef="#ctx0" brushRef="#br0" timeOffset="8386.4843">18136 6192 1052 0,'0'-5'409'16,"1"0"-228"-16,-4 1-40 16,-3 4-3-16,1 4-30 15,-6 5-13-15,-1 7-18 16,-4 1-14-16,-6 4-23 0,-3 1-10 16,7 3-17-16,-2 2-4 15,1-4-6-15,7-1-1 16,-3-9-2-16,6-5-1 15,9-7-34-15,4-4-35 16,11-12-115-16</inkml:trace>
  <inkml:trace contextRef="#ctx0" brushRef="#br0" timeOffset="8703.7158">18129 6178 1415 0,'1'1'232'0,"-2"1"-55"16,3 2-6-16,-2-4-51 15,0 0-8-15,12 2-41 16,45 45-15-16,-24-26-24 16,4 1-12-16,1 1-11 15,0 0 0-15,-5-5-2 16,-2-3 0-16,-11-7-33 0,-5-1-47 16,-5 0-180-16</inkml:trace>
  <inkml:trace contextRef="#ctx0" brushRef="#br0" timeOffset="9130.6931">18229 6469 1218 0,'0'1'305'0,"-4"4"-125"16,-2 0-29-16,-4 6-51 15,-3 0-25-15,-3 6-35 16,1 5-10-16,0 4-15 16,0-2-3-16,0 0-6 15,0-1-3-15,-1-2 0 0,4 0-1 16,2-2 0-16,2 0 0 16,3-7 0-16,-4 0-1 15,7-7-2-15,2-3 0 16,4-3-38-16,-4 0-25 15,0-1-117-15,0 1-116 16</inkml:trace>
  <inkml:trace contextRef="#ctx0" brushRef="#br0" timeOffset="9502.6881">18156 6528 466 0,'2'-2'387'0,"-2"-5"56"16,0 4-240-16,0 2-73 15,-1 0 15-15,0 0-4 16,0-1-5-16,-1 1-22 15,1 0-14-15,0 0-33 16,1 1-16-16,0 0-16 0,7 17-2 16,22 42-2-16,-8-27-3 15,3 3-10-15,2 2-4 16,-3-7-7-16,-3-3 5 16,-4-4 19-16,-3-4 6 15,-4-8 9-15,-2-5-5 16,-5-7-16-16,-1-5-4 15,-2-4-61-15,0-2-31 0</inkml:trace>
  <inkml:trace contextRef="#ctx0" brushRef="#br0" timeOffset="10282.0882">18604 6057 1396 0,'-2'0'226'0,"-4"-1"-73"16,8 3-5-16,-2-3-44 16,0 1-19-16,8 0-22 15,19 4-14-15,38 4-20 16,-27-14-7-16,8 7-9 16,-4-4-2-16,-1-1-2 15,-3 5 0-15,-14-3 0 16,2 0 0-16,-11-1-3 15,-9-1 0-15,1 4-2 16,-11-7-3-16,-1 5-4 16,-1-4-1-16,2-2-2 15,-1 4 2-15,-3-5 4 16,-6-4 0-16,-3 3 0 16,2 1 1-16,6 4 0 15,5 5 1-15,4 0 4 16,1 5 3-16,-1-5 9 0,0 0 0 15,0 0 1-15,11 4-2 16,35 26-4-16,-24-15-3 16,-2-2-3-16,-2-1-1 15,-3-4 1-15,-6-4-1 16,-1-4 2-16,-3 0 5 16,-7-1 26-16,-1-1 16 15,2 2 32-15,0 0 8 16,-1 0-4-16,-6 3-7 15,-8 1-22-15,-29 38-12 0,29-26-26 16,5-2-12-16,7-2-32 16,2-4 41-16</inkml:trace>
  <inkml:trace contextRef="#ctx0" brushRef="#br0" timeOffset="20668.1875">22605 5898 960 0,'-3'-3'411'0,"-2"-1"-246"16,-6 0-46-16,-3 1-15 15,-2 1-9-15,-6 0-16 0,3 2-8 16,-6 2-19-16,1 4-9 16,2 5-20-16,2 2-10 15,2 1-11-15,2 4-2 16,6 6-3-16,2 4 0 15,7 4 3-15,4-1 0 16,6-3 5-16,3-4 1 0,3-2 1 16,6-2 1-16,10-11 6 15,3-4 2-15,10-11 10 16,-6-10 10-16,-4-6 30 16,-8-5 11-16,-11-1 15 15,-7 1 4-15,-12 1-17 16,-9 1-13-16,-7 6-27 15,2 1-13-15,2 5-18 16,2 2-7-16,7 3-46 16,0 1-44-16,1 6-138 15,2 3-84-15</inkml:trace>
  <inkml:trace contextRef="#ctx0" brushRef="#br0" timeOffset="21198.7946">22517 6169 1062 0,'-2'-2'376'0,"1"1"-231"16,-1-1-12-16,1 1-32 15,0 0-3-15,0 1-32 16,0 0-12-16,0 0-20 0,-4 14-6 15,-3 44-13-15,8-26-6 16,3 5 2-16,-1 0 0 16,-4-5 0-16,0-3 4 15,0-11-6-15,2-3-1 16,0-9-51-16,2-1-44 16,0-7-230-16</inkml:trace>
  <inkml:trace contextRef="#ctx0" brushRef="#br0" timeOffset="21537.874">22484 6216 1225 0,'-3'-1'286'0,"-1"0"-140"15,4 1-10-15,-1 0-29 16,-1 0-18-16,1 0-37 16,-2 3-14-16,-16 15-18 15,-35 29-7-15,31-24-6 16,3 2-2-16,-1-4-4 0,1-2 0 15,7-8-4-15,3-4-7 16,15-6-34-16,4-1-27 16,13-9-118-16,3-3-86 15</inkml:trace>
  <inkml:trace contextRef="#ctx0" brushRef="#br0" timeOffset="21760.2791">22512 6208 1155 0,'0'-3'340'16,"-1"-3"-178"-16,2 5-31 15,-1 1 2-15,0 0-37 16,0 0-18-16,15 9-21 16,29 39-12-16,-23-26-18 15,-3 4-8-15,2-2-10 16,0-3-1-16,-3-5-21 15,2-3-27-15,-2-5-101 16,-2 1-98-16</inkml:trace>
  <inkml:trace contextRef="#ctx0" brushRef="#br0" timeOffset="22154.5803">22523 6450 1392 0,'-3'1'215'0,"-3"9"-89"15,-3 4-21-15,-7 5-31 16,4 5-18-16,-7 6-20 16,0 0-5-16,-2 7-13 15,-3-3-3-15,4-4-9 16,4-3-3-16,8-7-2 15,0-3 1-15,0-6-3 16,10-5-4-16,0-6-40 16,5-4-40-16,13-8-183 15</inkml:trace>
  <inkml:trace contextRef="#ctx0" brushRef="#br0" timeOffset="22499.7414">22482 6528 792 0,'0'-5'410'0,"2"-1"-176"16,-2-2-109-16,-3 1-5 15,3 3 6-15,-1 1-3 16,-1 3-13-16,2 0-18 15,-1 0-6-15,0 0-25 16,1 0-8-16,0 4-12 16,8 11-4-16,33 31-7 15,-16-25-4-15,3 0-10 16,-3 4-4-16,-1-1-2 16,-1-1-1-16,-8-6 5 15,-4-1 2-15,-5-4 2 16,-2-3 1-16,-6-1-3 15,2-2-35-15,1-3-74 16</inkml:trace>
  <inkml:trace contextRef="#ctx0" brushRef="#br0" timeOffset="22885.1774">23052 6771 1294 0,'-4'-1'268'0,"-4"-1"-120"16,0 0-26-16</inkml:trace>
  <inkml:trace contextRef="#ctx0" brushRef="#br0" timeOffset="28743.9333">21879 7228 1182 0,'0'-3'306'0,"7"-2"-173"15,-1 4-9-15,1 5-32 16,1 6-15-16,0 19-31 16,-2 8-7-16,11 20-19 15,1 8-2-15,-2 0-7 16,3-1-2-16,-5-17-2 15,1-6 0-15,0-18 13 16,2-12 13-16,1-15 30 16,-1-12 10-16,-1-16 6 15,1-3-7-15,-2-13-14 16,-1-2-9-16,-1-8-16 16,-3 0-5-16,-3 9-16 15,-3 3-4-15,-4 15-14 16,0 9-32-16,-5 14-93 15,2 9-66-15</inkml:trace>
  <inkml:trace contextRef="#ctx0" brushRef="#br0" timeOffset="29332.7815">22335 7497 1269 0,'-4'1'266'0,"1"3"-126"15,1 1-30-15,0-5-46 16,1 0-20-16,-1 14-29 15,0 42-6-15,5-28 4 16,4 5 0-16,-2-4 0 0,-3-5 0 16,-1-9-5-16,3-4-1 15,-3-7 1-15,2-3 1 16,1-7 1-16,-4 5 0 16,0 0-1-16,5-11 0 15,25-34 5-15,-18 30 1 16,1 7 0-16,0 8 0 15,2 2-6-15,2 7 0 16,-6 7 2-16,-4 1 1 0,-7 4 6 16,-2 2 1-16,-11-3 2 15,-4-7-1-15,-2-2-1 16,3-7-12-16,0-4-57 16,15-1-52-16,1-7-265 15</inkml:trace>
  <inkml:trace contextRef="#ctx0" brushRef="#br0" timeOffset="29707.7905">22587 7605 1237 0,'0'-3'299'0,"0"2"-126"0,10 0-43 16,2 1-1-16,8-1-29 15,5-4-12-15,4 1-30 16,4 0-16-16,0 2-26 16,-6 4-10-16,-8 2-82 15</inkml:trace>
  <inkml:trace contextRef="#ctx0" brushRef="#br0" timeOffset="30246.4844">22844 7390 1179 0,'3'-8'313'0,"-1"-11"-161"16,4 6 6-16,2 4-11 15,-1 5-21-15,-3 8-36 16,1 7-16-16,5 13-34 16,-6 6-11-16,6 12-15 15,2 5-5-15,-3 2-5 16,6-1 0-16,-1-10 0 15,-2-9 1-15,5-13 0 16,0-7 3-16,1-14 3 16,0-10 3-16,-1-12 0 15,-2-7 2-15,1-7 6 16,0 0 6-16,-4-5 9 16,2 0-1-16,-3 1-11 15,-2 0-6-15,2 12-15 0,-3 4-3 16,0 14-53-16,-1 7-47 15,-3 8 15-15</inkml:trace>
  <inkml:trace contextRef="#ctx0" brushRef="#br0" timeOffset="30870.135">23333 7669 1102 0,'4'-4'352'0,"-1"-5"-218"15,4-1-3-15,-2 3-23 16,0-3 7-16,1-1-17 16,-7 0-7-16,-5-2-12 0,-3 0-12 15,-2 5-23-15,2 0-6 16,-4 4-14-16,-3 0-7 15,-6 5-12-15,0 3-7 16,7 7-5-16,0 5-2 16,10 5-1-16,3 3 0 15,5-1 3-15,6 0 2 0,6-5 3 16,3-3 2-16,0-10 2 16,4-3 1-16,-3-9 2 15,0-6 1-15,-3-5 0 16,-9-5 0-16,0-3-1 15,-2 4 0-15,-3 4 0 16,0 5-1-16,-5 5-2 16,-3 3 1-16,3 8-1 15,-2 1 1-15,13 12 6 16,1 3 0-16,2 2 2 16,1-1-3-16,2 1-2 15,-2-4 1-15,4-4 1 16,2-4 2-16,-4-9-4 15,2-3 104-15</inkml:trace>
  <inkml:trace contextRef="#ctx0" brushRef="#br0" timeOffset="113310.4783">17485 2133 1452 0,'-3'1'232'0,"-1"6"-60"15,-7 7-28-15,-2 13-48 16,-7 10-8-16,-5 14-37 16,-1 3-14-16,-1-1-24 0,2-3-5 15,6-9-18-15,0-6-44 16,9-5-207-16</inkml:trace>
  <inkml:trace contextRef="#ctx0" brushRef="#br0" timeOffset="113693.1175">17411 2180 1253 0,'2'5'293'16,"3"2"-80"-16,5 15-123 16,3 7-10-16,10 12-24 15,2 5-8-15,10 8-19 16,1-5-6-16,2-8-7 16,0-8-4-16,-9-14 3 15,-4-2 2-15,-14-10 9 16,-7 1 7-16,-19-1 6 15,-13-6 2-15,-14 2-4 16,-14-6-11-16,-11 2-14 16,-2 3-5-16,-2 5-9 15,9 6-3-15,22 2-8 0,13-3-24 16,22-1-86-16,5-1-60 16</inkml:trace>
  <inkml:trace contextRef="#ctx0" brushRef="#br0" timeOffset="114057.1431">17673 2247 1534 0,'3'-1'267'0,"3"0"-100"16,1 6-39-16,0 15-41 15,3 10-15-15,3 20-24 16,-1 0-8-16,5 2-16 16,-1-10-6-16,4-10-7 15,5-10 0-15,2-18 9 16,4-6 9-16,2-21 20 15,-1-5 9-15,-5-18 18 16,1-3-2-16,-9-9-20 0,0-2-12 16,-2 8-23-16,-11 6-12 15,1 16-62-15,-7 11-61 16,2 19-152-16</inkml:trace>
  <inkml:trace contextRef="#ctx0" brushRef="#br0" timeOffset="114369.9524">18316 2367 1469 0,'2'0'242'0,"9"-1"-55"16,7-4-52-16,16 3-61 15,5-2-18-15,6 2-39 16,-4 0-9-16,-5 2-43 0,-5 0-58 15</inkml:trace>
  <inkml:trace contextRef="#ctx0" brushRef="#br0" timeOffset="114563.4532">18361 2496 1400 0,'-2'0'264'0,"3"0"-4"16,13 0-69-16,18 0-79 16,7 0-28-16,7 0-40 15,0 2-18-15,-2-1-42 16,-4 1-66-16</inkml:trace>
  <inkml:trace contextRef="#ctx0" brushRef="#br0" timeOffset="115120.1035">18937 2200 1444 0,'19'0'226'0,"10"0"-55"16,3 0-95-16,-1 0-19 16,-3 0-24-16,1-1-6 15,-3 1-10-15,-1-2-3 16,-6-1-2-16,-6-2-1 0,-7 0-1 15,-6-2 0-15,-4 1 0 16,-5 0 1-16,-4 4-6 16,-1 2-1-16,0 7-4 15,3 5-2-15,2 10 2 16,6 9 2-16,6 11 0 16,0 4 3-16,3 6 4 15,-3 0 2-15,-5-10 23 16,0-4 8-16,-10-5 9 15,-3-9 1-15,-2-6-14 16,-3-3-8-16,4-16-9 16,-4-3-6-16,7-10-11 15,5-2-9-15,6 0-14 16,9-1-3-16,7 4 2 16,-1 1 3-16,8 7 6 15,0 5 1-15,8 5 1 0,1 2 2 16,7 6-28-16,-1-2-37 15,1 1-154-15</inkml:trace>
  <inkml:trace contextRef="#ctx0" brushRef="#br0" timeOffset="115406.6176">19470 2197 1421 0,'3'2'256'0,"0"7"-11"16,0 7-66-16,-4 16-72 15,2 7-30-15,11 10-36 16,-2 2-12-16,5-4-12 15,-3-5-3-15,-4-10-3 16,1-5-6-16,-4-12-51 16,-5-6-45-16,-2-7-131 15</inkml:trace>
  <inkml:trace contextRef="#ctx0" brushRef="#br0" timeOffset="115729.0681">19552 2148 1491 0,'25'-3'263'0,"19"0"-73"16,4 9-86-16,-1 4-23 15,-12 11-30-15,-9 3-7 0,-23 11 0 16,-11 3-3-16,-21 3-12 16,-3 1-9-16,-5-10-12 15,0-7-3-15,8-15-9 16,5-7-11-16,16-3-11 15,7-5-1-15,9 4-3 16,7 1 17-16,11 5 22 16,8 2 8-16,11 7 17 15,6 5-1-15,5 3-5 16,-4 5-3-16,-8 3 5 16,-15-7 10-16,-18-3 15 15,-5-6 1-15,-10-10-19 16,3-1-49-16</inkml:trace>
  <inkml:trace contextRef="#ctx0" brushRef="#br0" timeOffset="154981.968">17192 8659 1175 0,'-6'-14'331'0,"-2"-5"-181"16,2 12-49-16,1 7-15 15,-1 17-23-15,0 10 10 16,3 29-12-16,7 28-12 0,8 44-23 15,2 20-7-15,3 34-15 16,-6 0-4-16,-1 4 33 16,-4-1 23-16,-6-23 21 15,0-9 10-15,0-17-29 16,-4-10-20-16,-1-20-15 16,1-12-4-16,-3-26-9 15,4-12-22-15,5-21-108 16,2-10-96-16</inkml:trace>
  <inkml:trace contextRef="#ctx0" brushRef="#br0" timeOffset="155520.8592">17170 8708 687 0,'-6'-5'331'0,"-2"-2"-81"0,13 1-211 15,10 3 14-15,15-1 29 16,8 1-12-16,31-3 8 16,14 2 1-16,31-7-25 15,20 1-10-15,27-5-10 16,19-2-5-16,32-2-5 16,14 3-5-16,24-1-1 15,-50 7 1 1,-100 6 6-16,0-1 0 0,304-9-8 15,19 1-6-15,-2 7-7 16,-143 6 0-16,8 2-1 16,-21 4 0-16,-1-2-1 15,-3 0-1-15,-8-2 2 16,-5-1-1-16,-19 1 2 16,-17-2 1-16,-34 0 0 15,-18 2 0-15,-35-2-1 16,-15 7 0-16,-27-1 0 0,-9-2 0 15,-15 3-31-15,-7-5-33 16,-6 8-84-16,-5-2-23 16</inkml:trace>
  <inkml:trace contextRef="#ctx0" brushRef="#br0" timeOffset="155959.434">23593 8559 1297 0,'1'2'254'15,"0"3"-108"-15,-1 17-72 0,-2 5-12 16,-5 25-11-16,-1 15-2 16,-4 39-19-16,-3 18-4 15,2 21-10-15,4 15 8 16,9-4 26-16,9 0 19 15,9 4 16-15,-2-15-10 16,0-13-20-16,-2-4-11 16,-6-15-16-16,2-1-3 15,-4-7-11-15,0-8-1 0,-5-17-2 16,-1-10 0 0,-8-14-54-16,-2-6-60 0,-7-17-324 15</inkml:trace>
  <inkml:trace contextRef="#ctx0" brushRef="#br0" timeOffset="156657.9766">17022 10944 855 0,'-3'1'330'0,"5"-1"-180"16,9 0-97-16,19 0-33 16,10-2 0-16,23-3 3 15,22-2 6-15,29-1 17 16,17-1 3-16,31 1-7 16,8 4-7-16,26-2-19 15,13 1-4-15,19-3-7 16,14-2-2-16,18-3 7 15,5-2 5-15,16-2 8 16,5-2 3-16,9 1-5 16,5 1-5-16,-3-1-7 15,2 3-3-15,-4 4-1 0,-1 0 0 16,-9 4 8-16,-12 3 4 16,-18-1 6-16,-15 3 1 15,-27-2 8-15,-7 2 4 16,-28-4 0-16,-11-2-2 15,-26-1-12-15,-18-4-6 16,-32 4-5-16,-18 1-1 16,-33 4-23-16,-17 2-51 0</inkml:trace>
  <inkml:trace contextRef="#ctx0" brushRef="#br0" timeOffset="157346.9929">18175 8771 976 0,'-17'0'405'15,"-12"0"-252"-15,-2 9-88 16,5 0-14-16,5 8-21 16,2 3-9-16,15 7 3 15,3 2 8-15,11 1 12 16,10 1 10-16,10-9 6 15,6-4-4-15,7-12 1 16,2-8 4-16,-2-12 15 0,-6-7 0 16,-14-10 1-16,-7-5-5 15,-20-2-28-15,-10 5-7 16,-14 6-28-16,-8 8-9 16,-3 10-50-16,2 4-39 15,13 6-95-15,4 3-115 16</inkml:trace>
  <inkml:trace contextRef="#ctx0" brushRef="#br0" timeOffset="157589.4907">18180 8891 788 0,'0'0'461'0,"-2"2"-218"15,-1-1-112-15,2-1-22 16,0 0-20-16,0 26-20 16,-1 36-14-16,0-26-21 15,2 3-8-15,0-8-12 16,4 0-6-16,2-5 2 16,1-9-16-16,1-4-86 15,-3-4-77-15</inkml:trace>
  <inkml:trace contextRef="#ctx0" brushRef="#br0" timeOffset="157844.2891">18163 9034 1330 0,'-6'2'233'16,"-2"3"-101"-16,-6 11-70 16,-3 5-19-16,-6 6-23 15,-4 1-8-15,7 1-6 16,0-1-2-16,9-9-4 16,9-2-16-16,2-12-46 15,7-6-35-15</inkml:trace>
  <inkml:trace contextRef="#ctx0" brushRef="#br0" timeOffset="158006.9352">18141 9067 1500 0,'2'1'233'0,"4"5"-119"16,5 2-35-16,7 5-50 15,5 3-10-15,4 0-10 0,2 0-2 16,2 3 0-16,2 0-3 15,-1 1-55-15,-3-3-63 16</inkml:trace>
  <inkml:trace contextRef="#ctx0" brushRef="#br0" timeOffset="158483.9013">18213 9268 1277 0,'-2'2'254'0,"-4"10"-133"16,-3 4-33-16,-7 17-45 15,-5 5-14-15,-3 6-14 16,-1 6-6-16,0-5-5 16,6-1-1-16,3-13-1 15,5-4-1-15,7-16-2 16,4-6-7-16,9-8-11 16,0-11-3-16,4-7-9 15,-1-3 0-15,1-9 3 0,-4-11 7 16,1-3 13-16,-3-1 4 15,1 9 25-15,1 12 17 16,-3 15 31-16,0 7 21 16,0 12-6-16,1 9-20 15,8 12-32-15,0 4-7 16,5 10 10-16,4 3 3 16,0-1 9-16,0 1-1 15,-1-10-15-15,-2-3-4 0,-6-11-1 16,0-1-41-16</inkml:trace>
  <inkml:trace contextRef="#ctx0" brushRef="#br0" timeOffset="159279.2506">22517 8808 1157 0,'-8'-10'319'15,"-14"-11"-180"-15,-1 2-31 16,-5 12-37-16,-2 3-13 15,2 5-31-15,-5 9-12 16,7 5-13-16,4 8-2 16,11 14 5-16,10 0 2 0,14 2 9 15,10-3 8-15,12-13 12 16,5-7 5-16,11-13 7 16,-2-7 3-16,-4-20 14 15,-4-5 4-15,-23-9 0 16,-6-2-6-16,-18 5-28 15,-9 3-11-15,-11 9-24 16,-6 4-21-16,0 9-67 16,7 4-47-16</inkml:trace>
  <inkml:trace contextRef="#ctx0" brushRef="#br0" timeOffset="159581.6474">22446 8959 1271 0,'-4'11'281'0,"-1"3"-117"16,3 14-42-16,-4 3-5 16,6 5-49-16,0 3-22 0,-2-6-22 15,6 1-7-15,-1-11-13 16,3-5-17-16,3-10-54 16,-3-4-66-16</inkml:trace>
  <inkml:trace contextRef="#ctx0" brushRef="#br0" timeOffset="159818.8609">22428 9047 1015 0,'-4'2'380'15,"-8"5"-224"-15,-6 8-113 16,-3 4-15-16,-8 4-13 0,-1 3-4 16,4-1-7-16,-1-1-2 15,13-6-2-15,5-3 0 16,10-11-24-16,7-1-41 16</inkml:trace>
  <inkml:trace contextRef="#ctx0" brushRef="#br0" timeOffset="159997.4282">22424 9045 1468 0,'0'0'224'0,"4"4"-99"16,10 6-29-16,5 4-33 16,6 7-12-16,6 0-11 15,-4 2-4-15,0 1-9 16,0 1-31-16,-9-2-102 15,-2-3-93-15</inkml:trace>
  <inkml:trace contextRef="#ctx0" brushRef="#br0" timeOffset="160318.9272">22449 9300 1222 0,'-7'6'279'16,"-2"9"-151"-16,-8 7-31 15,-3 14-31-15,3 3-1 0,-8 2-17 16,2 1-14-16,5-5-24 16,-2-6-4-16,8-13-12 15,2 1-17-15,4-14-46 16,1 0-23-16,6-5-120 16</inkml:trace>
  <inkml:trace contextRef="#ctx0" brushRef="#br0" timeOffset="160495.5647">22429 9341 1087 0,'4'-5'370'0,"6"4"-214"16,-1 4-9-16,4 13-29 16,0 6-10-16,5 11-37 15,1 6-14-15,1 3-22 16,2 2-5-16,-4-6-87 0,-1-5-79 15</inkml:trace>
  <inkml:trace contextRef="#ctx0" brushRef="#br0" timeOffset="260255.8065">18204 11880 1138 0,'-8'1'324'0,"-16"2"-204"16,-3 3-9-16,-5 6-21 15,1 3-9-15,14 12-33 16,-1 2-15-16,15 4-24 15,6 5-6-15,5-6 3 16,12-2 2-16,17-8 11 16,7-10 10-16,13-13 19 15,2-6 19-15,-9-18 31 16,-9-3 4-16,-19-8-8 16,-14-6-15-16,-22-3-35 15,-13-2-10-15,-14 7-20 16,-1 5-6-16,6 14-49 0,6 10-35 15,8 11-103-15,7 8-78 16</inkml:trace>
  <inkml:trace contextRef="#ctx0" brushRef="#br0" timeOffset="260572.6732">18176 12099 1384 0,'-1'3'221'0,"-3"9"-81"16,0 8-7-16,-3 13-27 16,2 8-12-16,-2 11-24 15,0 3-15-15,4-5-25 16,7-4-18-16,9-20-130 16,4-11-127-16</inkml:trace>
  <inkml:trace contextRef="#ctx0" brushRef="#br0" timeOffset="260876.0973">18125 12215 911 0,'2'-4'481'16,"1"0"-282"-16,-6 1-60 15,2 3-5-15,0 0-30 16,-6 4-16-16,-20 5-19 16,-28 43-8-16,21-25-27 15,8 3-11-15,4-2-16 16,2-4-19-16,16-5-60 15,1-5-45-15,10-9-154 16</inkml:trace>
  <inkml:trace contextRef="#ctx0" brushRef="#br0" timeOffset="261081.9162">18087 12187 1321 0,'3'-1'259'15,"-1"-3"-87"-15,8 7-33 16,8 12-62-16,3 3-24 16,18 12-15-16,4 5-7 15,7 5-8-15,2 2-2 16,-1-1-5-16,-4-4 0 0,-17-9-44 16,-7-5-47-16</inkml:trace>
  <inkml:trace contextRef="#ctx0" brushRef="#br0" timeOffset="261380.4703">18149 12510 1273 0,'-7'9'264'15,"-2"12"-106"-15,-10 9-42 0,-4 3 8 16,0 14-22-16,-1 2-32 16,-1 4-34-1,3-1-10-15,5-11-15 0,8-3-1 16,9-19-10-16,3-11-24 15,8-15-78-15,-3-13-56 16</inkml:trace>
  <inkml:trace contextRef="#ctx0" brushRef="#br0" timeOffset="261580.6853">18125 12586 1454 0,'-2'-6'232'0,"2"-3"-59"15,-2 1-13-15,3 7-45 16,5 2-12-16,6 9-27 16,4 9-8-16,7 12-13 15,1 7-3-15,4 4-15 16,-3 6-7-16,-2-3-5 16,-4-4 8-16,-6-5 209 15</inkml:trace>
  <inkml:trace contextRef="#ctx0" brushRef="#br0" timeOffset="268432.6845">22316 12073 901 0,'4'-9'381'0,"2"-6"-208"15,-1-3-87-15,-5 2-8 16,-3 1 0-16,-11 1-17 15,-7 4-3-15,-6 8-16 16,-6 4-12-16,-1 23-21 16,0 2-10-16,8 11-7 15,6 1-1-15,20-1 5 16,11 3 3-16,21-3 7 16,13-6 5-16,16-14 3 15,2-4 3-15,2-18-1 16,-5-8 6-16,-14-12 18 0,-6-7 4 15,-23-2 3-15,-13 1-4 16,-25 1-24-16,-11 1-8 16,-12 5-16-16,3 5-28 15,3 8-34-15,10 10-41 16,6 4-148-16</inkml:trace>
  <inkml:trace contextRef="#ctx0" brushRef="#br0" timeOffset="268714.0909">22291 12261 1167 0,'2'4'293'0,"1"9"-174"16,0 7-29-16,2 18-3 16,0 7 6-16,1 10-21 15,1 0-17-15,1-7-15 16,-3-9-11-16,-1-14-7 16,-1-8-19-16,0-7-84 15,0-3-73-15</inkml:trace>
  <inkml:trace contextRef="#ctx0" brushRef="#br0" timeOffset="268984.3807">22278 12366 842 0,'-5'0'392'0,"-9"-3"-204"15,-6 5-94-15,-4 9-19 16,-4 3-8-16,-4 14-14 16,-4 2-8-16,2 3-26 15,0 2-3-15,12-12-5 16,5-6-2-16,15-10 1 16,6-5-2-16,11-4-53 15,7-4-33-15,6-5-79 16,1-3-130-16</inkml:trace>
  <inkml:trace contextRef="#ctx0" brushRef="#br0" timeOffset="269176.1474">22268 12358 715 0,'7'-6'495'0,"4"-6"-235"15,2 8-139-15,0 5-7 16,1 14-28-16,5 8-10 15,4 15-31-15,0 3-9 16,7 4-13-16,-2 0-5 16,0-7 4-16,2-1-1 15,-6-10-26-15,0-4-48 16</inkml:trace>
  <inkml:trace contextRef="#ctx0" brushRef="#br0" timeOffset="269584.1548">22337 12660 909 0,'-4'4'436'0,"-13"5"-237"15,-2 8-79-15,-8 3-30 16,0 6-9-16,0 3-44 16,1-1-8-16,0-1-16 15,5-2-3-15,10-5 2 16,4-11 4-16,12-9-1 16,3-10-4-16,8-8-37 0,3 1-28 15,1-4-60-15,2 1-4 16,-5-1 20-16,3 1 22 15,-2 1 55-15,-2 3 35 16,-3 1 56-16,-9 0 24 16,1 6 39-16,0 5 3 15,6 6-30-15,10 9-23 16,6 7-33-16,5 3-8 0,3 6-14 16,-1 1 0-16,-4 2-110 15</inkml:trace>
  <inkml:trace contextRef="#ctx0" brushRef="#br0" timeOffset="279764.7332">18610 13750 1501 0,'10'4'239'0,"17"1"-94"16,6 2-31-16,13-1-43 15,3-1-16-15,6-3-35 16,-2-2-54-16</inkml:trace>
  <inkml:trace contextRef="#ctx0" brushRef="#br0" timeOffset="279957.972">18643 13852 1589 0,'15'2'302'0,"20"7"-144"0,10 3-22 16,10-3-45-16,1 3-27 16,-6-9-86-16,-4-3-242 15</inkml:trace>
  <inkml:trace contextRef="#ctx0" brushRef="#br0" timeOffset="280525.5832">17383 13656 1318 0,'3'-1'235'0,"5"3"-111"16,4 2-14-16,6 16-6 15,0 7-8-15,4 18-9 16,0 12 5-16,-5 4-13 16,2-1-13-16,-2-10-23 15,-1-13-6-15,1-19 2 16,2-12 11-16,-2-19 11 16,2-11 4-16,-3-22-8 15,1-7-10-15,-7-16-19 16,0 0-5-16,-7 5-9 15,-3 10-19-15,-3 18-68 16,-3 12-54-16,2 24-141 16,1 5-232-16</inkml:trace>
  <inkml:trace contextRef="#ctx0" brushRef="#br0" timeOffset="280884.0295">17683 13949 1443 0,'1'6'239'0,"3"5"-30"16,1 13-112-16,1 3-5 15,0 4-18-15,-3 0-6 0,2-1-19 16,-2-4-10-16,1-6-18 15,-1-4-5-15,1-16 0 16,-3-6-2-16,4-12-4 16,0-8-2-16,6-1-9 15,4 1-2-15,5 7-3 16,6 6-1-16,0 9 2 16,-1 4 5-16,-6 5 19 15,-7 6 15-15,-15 9 11 16,-6-2 0-16,-18 4-12 15,-5-4-21-15,-1-8-79 16,3-1-60-16</inkml:trace>
  <inkml:trace contextRef="#ctx0" brushRef="#br0" timeOffset="281071.6177">17897 13990 1579 0,'14'-1'338'0,"8"-3"-113"15,12 7-92-15,5 3-39 0,-2 3-53 16,-2 2-51-16,-7-4-108 16</inkml:trace>
  <inkml:trace contextRef="#ctx0" brushRef="#br0" timeOffset="281408.9995">18060 13629 1541 0,'2'-2'323'15,"-1"-3"-67"-15,2 11-92 16,-3-6-41-16,2 19-56 16,10 49-17-16,1-7-24 15,1 3-5-15,-1 2-10 16,0-4-4-16,0-20 2 0,1-11-2 16,1-21 3-16,0-8 3 15,-1-15 4-15,1-13 2 16,4-13-1-16,-3-8-3 15,2-9-6-15,4 1-2 16,0 2-5-16,2 7-2 16,-4 11-65-16,-8 11-49 0</inkml:trace>
  <inkml:trace contextRef="#ctx0" brushRef="#br0" timeOffset="281848.2417">18446 14146 1131 0,'5'-6'358'16,"5"-6"-177"-16,-3-3-65 16,-2-1 0-16,-2-3-25 0,-3-1-12 15,-2 4-13-15,-5 0-5 16,-6 4-9-16,-4 2-6 16,-6 10-21-16,1 2-8 15,2 11-20-15,2 4-3 16,4 3-7-16,5-3 3 15,9 0 6-15,7-1 3 16,9-6 3-16,5-6 1 0,6-1 0 16,2-3 0-16,1-3 0 15,-6 0 3-15,-4 2 19 16,-8 2 14-16,-6 8 25 16,4 5 0-16,-3 2-15 15,1-1 10-15,7-2-357 16</inkml:trace>
  <inkml:trace contextRef="#ctx0" brushRef="#br0" timeOffset="294910.9139">18178 15522 1136 0,'-12'-1'318'0,"-14"2"-214"15,-2 8-21-15,4 13-21 16,4 6-15-16,10 9-13 16,7 4-9-16,15 2 0 15,6-1 5-15,18-10 2 16,7-9 7-16,10-17 13 16,4-7-1-16,-2-21 35 15,-9-10 25-15,-21-6 17 0,-15-1 4 16,-29 4-39-16,-13 6-20 15,-26 6-42-15,-1 6-15 16,7 5-25-16,7 4-51 16,22 4-127-16,12 3-70 15</inkml:trace>
  <inkml:trace contextRef="#ctx0" brushRef="#br0" timeOffset="295230.2515">18189 15830 1454 0,'0'5'232'0,"-2"14"-65"16,1 8-32-16,0 14-27 16,-4 3-19-16,-1 0-33 0,5-1-10 15,-1-16-35-15,6 0-46 16,6-10-195-16</inkml:trace>
  <inkml:trace contextRef="#ctx0" brushRef="#br0" timeOffset="295500.1696">18200 15877 1145 0,'-4'1'351'0,"-12"5"-148"15,-5 0-65-15,-7 11-46 16,-3 6-18-16,0 4-26 16,1 2-6-16,7-7-9 15,2-5-10-15,12-4-23 16,6-5-3-16,13-6-60 15,5-2-39-15,7-8-132 16</inkml:trace>
  <inkml:trace contextRef="#ctx0" brushRef="#br0" timeOffset="295660.2962">18205 15857 1456 0,'0'2'240'15,"6"6"-45"-15,4 7-49 16,17 7-57-16,10 7-16 15,12 5-45-15,7 2-9 16,-8-1-6-16,-3-3-17 0,-16-4-67 16,-9-7-53-1</inkml:trace>
  <inkml:trace contextRef="#ctx0" brushRef="#br0" timeOffset="296083.1645">18211 16119 1369 0,'0'0'206'0,"-1"-1"-127"0,1 6-15 15,-1-5-38-15,0 0-17 16,1 0-7-16,0 0-1 16,0 0 0-16,0 0 1 15,-2 0 0-15,1 0 0 16,0 0 22-16,0 1 13 15,-2 11 24-15,-16 33 0 16,-1-12 19-16,-3 6-3 16,-4 15-5-16,-2 6 2 0,9-7-49 15,5-4-14-15,10-18-45 16,2-14-17-16,6-10-53 16,-3-7-32-16,3-6-106 15</inkml:trace>
  <inkml:trace contextRef="#ctx0" brushRef="#br0" timeOffset="296304.9777">18149 16178 1365 0,'0'-1'281'16,"0"-1"7"-16,4 6-114 15,-4-4-13-15,4 12-56 16,55 48-23-16,-20-19-33 0,4 4-17 16,-2-1-19-16,-1-2-3 15,-10-11-40-15,-7-5-22 16</inkml:trace>
  <inkml:trace contextRef="#ctx0" brushRef="#br0" timeOffset="306020.8383">22308 15605 1259 0,'-10'0'256'0,"-13"1"-154"16,-2 3-2-16,-1 9-31 15,3 5-14-15,13 13-16 16,5 6-9-16,14 9-5 16,13 0-4-16,16-4-7 15,6-5 0-15,6-20 5 16,0-11 7-16,0-24 28 16,-4-9 28-16,-8-18 41 15,-11-5 0-15,-23-3-17 0,-13-2-19 16,-22 12-46-16,-6 6-17 15,-8 17-33-15,4 8-33 16,1 11-96-16,3 2-80 16</inkml:trace>
  <inkml:trace contextRef="#ctx0" brushRef="#br0" timeOffset="306277.139">22342 15878 1302 0,'1'4'296'0,"4"9"5"15,0 10-104-15,0 14-66 16,-3 5-16-16,-4 7-47 15,4 0-22-15,1-5-24 16,1-4-44-16,4-12-140 16,-1-10-215-16</inkml:trace>
  <inkml:trace contextRef="#ctx0" brushRef="#br0" timeOffset="306501.8161">22378 15946 1445 0,'-4'-1'279'0,"-9"-2"-2"16,-9 14-111-16,-5 9-33 0,-17 10-81 16,-4 1-28-1,3 6-24-15,8-1-28 0,16-6-73 16,11-6-39-16,12-14-86 15,9-7-81-15</inkml:trace>
  <inkml:trace contextRef="#ctx0" brushRef="#br0" timeOffset="306668.37">22373 15929 1387 0,'5'0'286'15,"6"0"30"-15,7 13-143 16,1 5-38-16,16 12-68 15,6 4-29-15,5 7-30 16,1 0-5-16,-6 1-64 16,-8-4-40-16,-7-7-62 15,-8-3-42-15</inkml:trace>
  <inkml:trace contextRef="#ctx0" brushRef="#br0" timeOffset="307037.9988">22428 16177 1544 0,'-4'4'267'0,"-13"9"-107"15,-2 6-64-15,-9 11-47 16,-8 8-13-16,0 6-25 15,3-1-2-15,9-2-7 16,10-8-2-16,9-14-20 16,2-6-14-16,7-14-28 15,0-9-12-15,8-13 0 16,-1-9 0-16,4-10 23 16,4-1 13-16,2 1 12 15,0 5 25-15,4 15 49 16,-5 9 33-16,0 23 61 15,3 10 5-15,8 17-20 16,8 6-28-16,13 3-52 16,0-1-18-16,-2-13-36 0,-9-5-45 15</inkml:trace>
  <inkml:trace contextRef="#ctx0" brushRef="#br0" timeOffset="311236.7248">17306 17313 1328 0,'0'-4'259'16,"1"-3"-58"-16,2 16-81 16,1 15-28-16,1 24-13 15,-1 8-7-15,3 15-25 16,-1-2-1-16,3-11-30 0,2-10-3 15,4-19-2-15,0-11 2 16,3-20 10-16,0-8 3 16,2-22 10-16,0-9 3 15,3-12-3-15,-6-5 2 16,1-4-11-16,-4 2-2 16,-10 13-11-16,2 5-9 15,-9 25-26-15,2 11-35 16,0 14-115-16,1 8-139 15</inkml:trace>
  <inkml:trace contextRef="#ctx0" brushRef="#br0" timeOffset="311655.2855">17560 17649 1530 0,'0'4'250'0,"2"8"-126"15,0 8-36-15,-2 10-38 16,1 1-15-16,-1 3-12 0,0-3-1 15,0-8-4-15,3-1-4 16,-2-17-6-16,1-6-3 16,2-15-1-16,-1-8-2 15,5-5-2-15,5 0 0 16,4 5-1-16,-1 2 1 16,6 11 1-16,-2 8 1 0,-4 10 4 15,-2 8 4 1,-11 6 6-16,-7 4 2 0,-13 6 1 15,-4 3-3-15,-8-5-7 16,7-4-14-16,5-15-130 16,10-10-115-16</inkml:trace>
  <inkml:trace contextRef="#ctx0" brushRef="#br0" timeOffset="311880.6871">17933 17693 2119 0,'27'2'5'0,"-10"1"2"15,20-1 3-15,-1 1-52 16</inkml:trace>
  <inkml:trace contextRef="#ctx0" brushRef="#br0" timeOffset="312178.6688">18089 17331 1549 0,'2'-1'293'0,"-2"3"-73"16,4 9-72-16,8 20-60 15,1 8-13-15,7 16-27 16,0 6-5-16,-4 7-11 16,-1 0-6-16,3-9-16 15,1-7-3-15,0-21-4 16,2-12 3-16,-2-22 6 15,-2-13 6-15,0-18 4 16,-2-9 3-16,1-5-3 16,-2-1-3-16,-2 4-6 15,1 3-20-15,-5 3-85 16,1 4-55-16</inkml:trace>
  <inkml:trace contextRef="#ctx0" brushRef="#br0" timeOffset="312644.351">18615 17850 1043 0,'2'-11'391'0,"-2"-10"-234"16,1-1-14-16,-1-1-25 15,-5 2-5-15,-3 1-29 16,-2 3-11-16,-6 4-17 16,-3 5-13-16,0 8-18 15,0 7-6-15,4 7-12 16,2 3-3-16,7 2-7 15,1-1-4-15,5-2 1 16,12 2 1-16,4-7 3 16,0-1 1-16,2-8 2 15,-3-5 2-15,-1-7 1 0,1 0 1 16,0-3 2 0,-1 1-2-16,-2 8-3 0,-3 3 0 15,-2 5 6-15,-3 10 6 16,3 8 5-16,-1 6-1 15,2 0-5-15,2-4-15 16,2-8-70-16,2-9-63 16</inkml:trace>
  <inkml:trace contextRef="#ctx0" brushRef="#br0" timeOffset="312873.9928">18756 17559 1634 0,'11'-1'327'0,"15"-1"-206"15,5 2-40-15,10 0-35 16,0 0-21-16,-3 0-13 15,-5 1-27-15,-9 1-134 16</inkml:trace>
  <inkml:trace contextRef="#ctx0" brushRef="#br0" timeOffset="313055.506">18785 17647 1148 0,'0'3'380'0,"-2"2"-115"16,13-4-87-16,14-1-30 16,8-6-45-16,6 4-27 0,2 0-39 15,-5 1-37-15,-4 8-424 16</inkml:trace>
</inkml:ink>
</file>

<file path=ppt/ink/ink12.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2-22T09:42:40.020"/>
    </inkml:context>
    <inkml:brush xml:id="br0">
      <inkml:brushProperty name="width" value="0.05292" units="cm"/>
      <inkml:brushProperty name="height" value="0.05292" units="cm"/>
    </inkml:brush>
  </inkml:definitions>
  <inkml:trace contextRef="#ctx0" brushRef="#br0">2253 8988 993 0,'-10'-11'434'0,"-18"-7"-242"16,-9 4-12-16,-12 7-29 16,-5 7-22-16,-4 15-29 15,1 8-27-15,15 13-38 0,7 4-17 16,30 8-21-16,13-3-4 16,24 1 2-16,9-6 3 15,10-9 2-15,2-7 0 16,1-13 0-16,-4-8 0 15,-8-9 5-15,-9-4 2 0,-20-1 6 16,-10-1-1-16,-23 5 1 16,-8 4-4-16,-19 3-5 15,-4 9-1-15,1 14-3 16,0 8-1-16,17 16-6 16,11 2-2-16,17 0-3 15,12-1 1-15,18-5 2 16,5-8 3-16,7-6 4 15,7-7 0-15,-2-14 2 16,3-6 1-16,-3-11 4 16,-7-7 1-16,-10-6 3 15,-4-4 3-15,-6 1-3 16,0 3-2-16,3 5-6 16,0 4 3-16,-2 13 5 15,2 6 4-15,-9 9 4 16,-3 6-2-16,-7-2-5 15,-5-1-1-15,3-9-2 0,1-1 3 16,2-9 1 0,-2-10 0-16,6-8-4 0,2-7-5 15,11-12-4-15,11 5-3 16,2-1 1-16,3 3 0 16,-3 15 8-16,0 6 5 15,-5 19 12-15,-2 12 8 16,-5 12 3-16,-10 4-2 15,-1 5-10-15,-3-1-2 0,7-5-84 16,6-3-72 0,8-14-332-16</inkml:trace>
  <inkml:trace contextRef="#ctx0" brushRef="#br0" timeOffset="151.1757">2887 9366 1637 0,'0'9'371'0,"0"20"-145"16,-1 6-58-16,1 11-83 16,2 2-32-16,7 2-23 15,4-5-41-15,9-10-226 16</inkml:trace>
  <inkml:trace contextRef="#ctx0" brushRef="#br0" timeOffset="518.8648">3093 9149 1638 0,'17'-15'345'16,"26"-7"-170"-16,2 3-3 15,-1 16-34-15,6 13-14 0,3 23-31 16,-1 13-16-16,-5 31-26 15,-10 8-12-15,-13 6-16 16,-5 0-7-16,-1-20-7 16,2-10-2-16,-2-23-7 15,-4-12-14-15,0-26-33 16,-4-14-14-16,-3-20-7 16,-4-8 9-16,-15-10 21 15,4 5 8-15,-20 2 12 16,4 10 1-16,-3 19 11 15,-8 9 12-15,1 23 15 16,-4 12 3-16,5 13 1 16,4 5-10-16,16-2-41 15,10-3-59-15</inkml:trace>
  <inkml:trace contextRef="#ctx0" brushRef="#br0" timeOffset="891.4719">3964 9308 1451 0,'-21'-4'264'0,"-15"-2"-19"15,9 6-128-15,4 2-20 16,15 10-60-16,4 2-18 0,15 5-14 15,6 1-3-15,9-1-1 16,2 0-1-16,0-8 4 16,-2-1 0-16,-11-8-4 15,-2-1-7-15,-13 0-8 16,-9 1 1-16,-11 8 6 16,-8 1 10-16,-3 7 28 15,2 2 19-15,10 2 21 16,4 1-3-16,15-3-19 15,9 1-18-15,15-5-22 16,4-5-3-16,4-6-8 16,0-5-26-16,-11-12-88 15,7-2-60-15</inkml:trace>
  <inkml:trace contextRef="#ctx0" brushRef="#br0" timeOffset="1044.0877">3880 8940 1859 0,'-8'-4'450'16,"-5"-3"-356"-16,3 6-47 15,10 9-50-15,3 6-36 16,16 9-105-16,1 2-71 16</inkml:trace>
  <inkml:trace contextRef="#ctx0" brushRef="#br0" timeOffset="1301.4003">4071 9199 1187 0,'20'29'361'0,"15"21"-126"0,5 17-56 16,-1 8-42-16,0 15-67 16,-8 6-16-16,-14 3-27 15,-5 0-8-15,-17-10-6 16,-5-9-2-16,-6-21 2 16,-3-9 0-16,-2-26-1 15,-4-15-11-15,8-16-22 16,0-15-6-16,10-16-3 15,7-5 7-15,6-22 16 16,7-5 4-16,5-14 3 16,2-5 9-16,10 0 11 15,3-2 4-15,9 8 10 16,-6 7-7-16,-7 22-3 16,-9 12-24-16,-12 24-8 0</inkml:trace>
  <inkml:trace contextRef="#ctx0" brushRef="#br0" timeOffset="1984.4678">4761 9474 1077 0,'-2'-15'411'15,"2"-14"-191"-15,-9 3-44 16,-1-3-14-16,-6 7-43 16,-1 7-24-16,0 14-43 15,0 7-20-15,2 15-25 16,0 4-7-16,8 7-8 15,7 5-3-15,8-3 6 16,6-3 4-16,6-5 4 16,-3-8 4-16,7-13 0 15,3-7 0-15,0-14 1 16,8 0-1-16,-8-12-6 0,-1-3-9 16,-5 0-7-16,-10-6-1 15,-9 8 6-15,-9 8 9 16,-6 11 6-16,-2 12 5 15,-1 14 6-15,9 9 0 16,4 7-2-16,6-1-4 16,9-3-8-16,4 0-1 15,11-9 1-15,3-9 2 0,5-5 4 16,-7-12 2-16,-3-5 4 16,-4-4 0-16,-8-10-3 15,6-1 0-15,-6-6-5 16,0-4-1-16,1 4 0 15,-7 1-2-15,-1 10 11 16,-1 9 6-16,-1 13 17 16,-1 9 7-16,3 19-5 15,0 7-3-15,0 15-11 16,-1 8-3-16,-1 10-6 16,-1 5-4-16,3 10-7 15,-1-2-1-15,3-6 0 16,1-10 0-16,-3-21-4 15,5-9-15-15,1-25-79 16,-1-8-54-16</inkml:trace>
  <inkml:trace contextRef="#ctx0" brushRef="#br0" timeOffset="2141.3789">5217 9584 1544 0,'13'-1'225'16,"20"1"-183"-16,9 0-14 16,8-3-15-16,3 0-29 0,-5-5-118 15</inkml:trace>
  <inkml:trace contextRef="#ctx0" brushRef="#br0" timeOffset="2468.8176">5708 9292 1435 0,'-16'-9'255'0,"-17"-10"-21"16,-2 6-59-16,2 9-71 15,6 5-33-15,6 12-44 16,6 4-12-16,15 7-15 16,6 2-2-16,15-3-3 15,5-1 2-15,5-9 3 16,1-4 0-16,-5-8 4 15,-1-2-7-15,-13-4-15 16,-3-2-5-16,-16 0-3 16,-7 3 7-16,-13 0 15 0,-5 4 9 15,2 8 26-15,2 6 13 16,9 6 27-16,5 2 2 16,14 1-18-16,5-5-10 15,16 3-25-15,8-6-6 16,1-9 0-16,9-2-30 15,3-8-60-15</inkml:trace>
  <inkml:trace contextRef="#ctx0" brushRef="#br0" timeOffset="2799.2827">6424 8967 1389 0,'20'0'218'0,"29"0"-79"16,11 6-13-16,19 4-20 0,7 2-10 16,-5-7-15-16,-4 4-17 15,-20-9-23-15,-14 0-12 16,-13-3-60-16,-7-5-51 16,-10-1-125-16</inkml:trace>
  <inkml:trace contextRef="#ctx0" brushRef="#br0" timeOffset="2965.05">6777 8999 982 0,'-1'20'413'0,"1"24"-236"15,4 3-44-15,8 8-14 16,1 2 5-16,-3 5-8 16,1-4-8-16,-6-9-46 15,0-4-6-15,-1-18-42 16,-3-9-39-16,5-11-153 15</inkml:trace>
  <inkml:trace contextRef="#ctx0" brushRef="#br0" timeOffset="3143.7288">7104 9132 1670 0,'15'9'342'0,"18"13"-227"0,1 5-9 16,-2 2-47-16,-2 5-16 16,-7-5-32-16,-1-4-55 15,-4-10-381-15</inkml:trace>
  <inkml:trace contextRef="#ctx0" brushRef="#br0" timeOffset="3309.3795">7473 9075 1728 0,'-8'15'452'16,"-11"11"-176"-16,-1 14-124 15,-7 6-32-15,-11 16-51 16,2 8-17-16,-3-1-19 16,11-1-45-16,12-16 48 15</inkml:trace>
  <inkml:trace contextRef="#ctx0" brushRef="#br0" timeOffset="3594.5623">7696 9056 1563 0,'17'6'323'0,"13"6"-74"16,13 18-129-16,4 7-29 16,-3 16-40-16,-4 4-12 15,-8 1-14-15,-4-1 0 16,-6-11-24-16,-1-9-32 0,-6-19-117 15</inkml:trace>
  <inkml:trace contextRef="#ctx0" brushRef="#br0" timeOffset="3759.1214">8091 9059 1690 0,'-19'13'433'16,"-17"8"-141"-16,-13 13-137 15,3 14-41-15,-2 9-66 16,-1 5-19-16,9 0-20 16,1-7-43-16,15-12-93 15</inkml:trace>
  <inkml:trace contextRef="#ctx0" brushRef="#br0" timeOffset="4146.9429">8342 9247 1442 0,'-4'21'270'15,"-8"24"-17"-15,0 1-42 0,0-1-106 16,1-9-40-16,3-17-40 15,6-5-5-15,6-21-2 16,2-9-1-16,12-12-1 16,-5-10-4-16,3-14-7 15,3-3-2-15,-8-4 0 16,8 4-1-16,0 12-2 16,-5 5 0-16,5 23 8 15,-4 8 2-15,-1 14 13 16,3 14 4-16,1 12-4 15,0 8 0-15,4 14-10 16,6 4-6-16,-1-1-3 16,1-3 1-16,-5-11-58 15,-3-10-38-15,-10-13-98 16</inkml:trace>
  <inkml:trace contextRef="#ctx0" brushRef="#br0" timeOffset="4416.4779">8450 9259 1549 0,'10'1'232'15,"17"1"-179"-15,11 0-20 16,7-2-23-16,8-3-4 16,4-7 6-16,3-5 8 0,-9-6 10 15,-7-1 12-15,-14 1 27 16,-10 4 13-16,-9 8 26 15,-9 4 5-15,-2 15-10 16,-3 10-11-16,-1 12-19 16,2 6-20-16,3 12-35 15,0 0-8-15,5-1-33 16,6 0-57-16,1-10 226 16</inkml:trace>
  <inkml:trace contextRef="#ctx0" brushRef="#br0" timeOffset="4845.5">9318 9230 1514 0,'-15'23'300'0,"-5"18"-36"16,-3 12-124-16,2-1-24 16,6-7-62-16,-1-9-9 15,7-22-19-15,7-6-1 16,8-13-1-16,2-7-1 0,8-16-9 16,3-9-4-16,3-16-4 15,0-6-3-15,-2-6 1 16,-4 1-2-16,-3 11-1 15,0 12-1-15,1 19 17 16,-5 8 8-16,4 21 14 16,-4 9 2-16,3 19-15 15,6 9-8-15,5 15-10 16,6 5-2-16,2-1-1 16,-1 3 0-16,-3-15-3 15,-2-9-4-15,-4-11-40 16,-5-13-26-16,-7-10-91 15,-6-6-91-15</inkml:trace>
  <inkml:trace contextRef="#ctx0" brushRef="#br0" timeOffset="4997.3249">9290 9337 1739 0,'6'6'385'16,"20"4"-242"-16,7-1-57 15,22-3-39-15,8-1-15 16,8-5-9-16,0-2-49 16</inkml:trace>
  <inkml:trace contextRef="#ctx0" brushRef="#br0" timeOffset="5878.6227">2258 10655 1417 0,'-21'-13'256'0,"-15"-8"-43"16,-5 10-62-16,3 9-25 15,5 13-57-15,3 10-26 16,13 12-35-16,2 4-10 16,14 12-10-16,9-1-2 15,12-2 2-15,5-3 4 16,11-16 5-16,-5-6 0 15,5-16 4-15,-1-5-1 16,-7-14-1-16,0-4-1 0,-13-7 0 16,-5-2 2-1,-11 0 6-15,-10 5 4 0,-4 12 14 16,-4 8 14-16,-1 17 33 16,6 13 11-16,3 15-7 15,6 11-9-15,5 11-36 16,4 2-15-16,10 4-10 15,2-9-1-15,7-13-13 16,-4-10-29-16,6-22-109 16,0-9-57-16</inkml:trace>
  <inkml:trace contextRef="#ctx0" brushRef="#br0" timeOffset="6163.8644">2555 10666 1274 0,'-7'-1'313'16,"-11"5"-6"-16,6 6-134 15,8 15-90-15,4 3-11 16,5 10-34-16,7 1-10 16,14-1-4-16,3-1-5 15,12-13-1-15,0-7-4 16,-6-17 4-16,-3-7 8 0,-9-16 9 15,-8-5 2-15,-10-7-2 16,-9-3-9-16,-15-1-7 16,-5 2-4-16,-7-1-15 15,0 1-21-15,6 13-69 16,6 7-55-16</inkml:trace>
  <inkml:trace contextRef="#ctx0" brushRef="#br0" timeOffset="6478.1539">2926 10919 1514 0,'13'4'300'0,"17"-1"-29"16,-2-3-77-16,0-7-106 16,-7-7-27-16,-2-8-31 15,1-3-6-15,-2-8-8 16,4 1-2-16,-12 0-5 0,-10 0-8 15,-12 4-7-15,-12-1-7 16,-2 8-5-16,2 9 3 16,2 15 1-16,4 9 1 15,4 15 7-15,5 6 1 16,5 13 5-16,7 8 1 16,10 7 3-16,1 5 1 15,4-5 6-15,-3-4 1 16,-3-1 0-16,3-9 0 0,5-10-54 15,5-9-58-15</inkml:trace>
  <inkml:trace contextRef="#ctx0" brushRef="#br0" timeOffset="6782.1242">3668 10711 1534 0,'-14'19'285'16,"-12"18"-78"-16,-6 3-108 16,-5-2-17-16,-3-7-41 15,2-10-10-15,0-19-28 16,4-6-16-16,6-16-31 16,1-7-11-16,14-5-11 0,4-1 13 15,17-1 16-15,9 3 11 16,13 6 34-16,11 4 22 15,0 18 35-15,2 8 20 16,-3 20 1-16,-3 8-12 16,-1 12-28-16,-3 7-14 15,-7 0-12-15,-5 0-34 16,-9-9-110-16</inkml:trace>
  <inkml:trace contextRef="#ctx0" brushRef="#br0" timeOffset="6934.3605">3567 10429 1748 0,'0'-2'446'16,"-7"-5"-194"-16,12 16-164 16,5 7-76-16,11 13-378 15</inkml:trace>
  <inkml:trace contextRef="#ctx0" brushRef="#br0" timeOffset="7360.287">4846 10688 1548 0,'-9'-1'304'0,"-16"2"-83"16,-3 7-26-16,-2 13-83 15,-2 7-39-15,12 7-51 16,7 5-13-16,14 0-9 16,7-1-3-16,13-9 2 15,7-3 1-15,7-13 0 16,7-8 2-16,-5-8 1 16,-4-5 3-16,-14-9 6 15,-14-2 5-15,-11-5-1 16,-11 0-5-16,-13 1-10 15,-2 1-11-15,-1 2-74 16,-1 2-59-16</inkml:trace>
  <inkml:trace contextRef="#ctx0" brushRef="#br0" timeOffset="7520.0146">4952 10716 1168 0,'26'0'372'0,"15"0"-103"16,5 0-89-16,0 2-31 15,-8 2-56-15,-2-4-26 16,-3 0-41-16,-2-5-6 16,-1-3-51-16,0 1-45 15,-12-1-167-15</inkml:trace>
  <inkml:trace contextRef="#ctx0" brushRef="#br0" timeOffset="7676.5951">5171 10724 1242 0,'-5'7'345'0,"-2"10"-12"16,1 4-51-16,2 8-106 16,3 7-47-16,1 3-68 15,1 1-19-15,5 0-21 16,0-7-21-16,6-7-102 16,2-7-89-16</inkml:trace>
  <inkml:trace contextRef="#ctx0" brushRef="#br0" timeOffset="7959.8367">5603 10760 1476 0,'-14'-10'262'0,"-13"-6"-32"0,1 7-69 15,9 13-49-15,0 8-21 16,11 14-33-16,-3 4-10 15,11 8-24-15,12 1-7 16,7-2-12-16,10-6-3 16,3-13 1-16,4-6 1 0,-1-17 1 15,0-4 4-15,-9-11 5 16,-7-6 7-16,-14-3 12 16,-9-2 2-16,-19 2-4 15,-11 1-6-15,-3 9-54 16,0 2 0-16</inkml:trace>
  <inkml:trace contextRef="#ctx0" brushRef="#br0" timeOffset="8458.6617">6656 10934 1525 0,'10'9'274'16,"13"4"-84"-16,11 1-22 0,6-12-55 15,-2-6-32-15,2-6-42 16,-3-11-13-16,-9-6-11 16,-4-6-2-16,-16-6-9 15,-7 1-6-15,-12 5-12 16,-10 2 0-16,-18 7 3 15,-4 6 3-15,-4 17 18 16,2 8 9-16,12 27 20 16,10 10 7-16,8 21-9 15,8 9-7-15,7-3-14 16,-1 6-3-16,7-6 2 16,5-9-2-16,6-3-3 15,4-11-5-15,3-20-41 16,3-8-38-16,3-22-132 15</inkml:trace>
  <inkml:trace contextRef="#ctx0" brushRef="#br0" timeOffset="9037.6996">7216 10701 1542 0,'-18'1'262'0,"-11"1"-127"0,7 5-56 16,8 3-17-16,14 2-17 15,0 3-2-15,16 0-17 16,7 1-5-16,10-4-12 16,4-3-2-16,-3-8-2 15,2-2-8-15,-18-6-13 16,-7-1-9-16,-11 2-9 15,-6-1 8-15,-16 3 13 16,-6 1 8-16,-9 3 25 16,-4 3 17-16,11 12 22 15,7 4 8-15,9 9-8 16,7 2-10-16,7 3-6 16,5-3 0-16,18-4-4 15,3-5-4-15,17-9-11 16,1-7-9-16,0-6-5 0,-3-9-2 15,-5-9-10-15,-7-7-11 16,-5-8-14-16,1-2-1 16,-11-1 10-16,-1 7 9 15,-9 10 14-15,-6 5 8 16,-9 12 20-16,0 4 5 16,1 13 5-16,-1 4-4 15,9 6-16-15,3 3-3 0,10 1 1 16,8 1-2-1,8-4 0-15,-1-5 1 0,3-9-1 16,0-8-2-16,1-7-2 16,1-6-1-16,-6-11-27 15,0-2-30-15,-8-8-94 16,-6-2-44-16</inkml:trace>
  <inkml:trace contextRef="#ctx0" brushRef="#br0" timeOffset="9144.4133">7675 10568 1601 0,'-5'-1'361'0,"-5"-3"-134"16,4 1-69-16,5 10-133 15,2 0 172-15</inkml:trace>
  <inkml:trace contextRef="#ctx0" brushRef="#br0" timeOffset="9457.9625">7924 10611 1615 0,'2'5'364'0,"-4"13"-131"16,2 12-51-16,5 28-98 16,-8 13-19-16,7 17-3 15,-2 4 6-15,-4 1 0 16,6-3-11-16,-4-6-27 16,-2-4-10-16,1-19-10 15,-4-11-14-15,0-26-86 16,5-11-65-16</inkml:trace>
  <inkml:trace contextRef="#ctx0" brushRef="#br0" timeOffset="9608.6137">7936 10995 1516 0,'11'-5'259'16,"4"-5"-50"-16,14 6-187 0,5 0-36 15,6 0-84-15,6 1-75 16</inkml:trace>
  <inkml:trace contextRef="#ctx0" brushRef="#br0" timeOffset="9876.937">8580 10836 1632 0,'-12'12'376'0,"-11"16"-147"16,-11 1-67-16,0 1-99 15,1-4-27-15,-2-8-19 16,10-8-3-16,5-12-2 16,0-7-2-16,8-10-6 15,-2-5-8-15,6-5-9 16,6-1-4-16,10 0-3 16,6 3 4-16,7 7 14 15,6 7 5-15,7 16 16 16,0 8 7-16,8 17 2 15,-5 6 1-15,-4 6-11 16,-2-1-5-16,-2 0-34 16,0-4-52-16</inkml:trace>
  <inkml:trace contextRef="#ctx0" brushRef="#br0" timeOffset="10520.285">9559 10438 1321 0,'8'-5'297'0,"13"1"45"16,10 0-159-16,21 3-68 15,2 1-31-15,2 0-40 16,1-2-10-16,-10-3-14 15,-2 1-4-15,-16-2-6 16,-8 1-7-16,-18 0-31 16,-4 0-11-16,-15 3-13 15,-4-2 6-15,-5 6 26 16,-2 2 8-16,1 9 6 16,4 4-2-16,9 11 9 15,5 6 9-15,8 11 9 0,0 4 2 16,1 5-5-16,0 3-6 15,11 2-3-15,-11-22 4 32,-1-18 8-32,1 0 6 0,-7 45 4 0,-4-10-2 15,-23-16-4-15,-1-24-1 16,-10-18-8-16,3 1-2 0,9-8-8 16,10 0-5-16,17 3-7 15,7-2 1-15,16 2 2 16,9 5 2-16,11 3 4 15,7 3 2-15,6 3-3 16,2-2 0-16,5-1 0 16,-2 1 8-16,1-4-68 15,-7 0-52-15</inkml:trace>
  <inkml:trace contextRef="#ctx0" brushRef="#br0" timeOffset="10692.8225">10397 10929 1672 0,'0'0'280'0,"2"1"-56"0,1 5 334 15,-3-6-371-15,0 0-71 16,0 1-10-16,-2 10-583 16</inkml:trace>
</inkml:ink>
</file>

<file path=ppt/ink/ink13.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2-22T09:43:42.731"/>
    </inkml:context>
    <inkml:brush xml:id="br0">
      <inkml:brushProperty name="width" value="0.05292" units="cm"/>
      <inkml:brushProperty name="height" value="0.05292" units="cm"/>
    </inkml:brush>
  </inkml:definitions>
  <inkml:trace contextRef="#ctx0" brushRef="#br0">15287 4283 1657 0,'-3'2'300'0,"-4"3"-261"15,-5 1-4-15,1 2-26 16,4 0-33-16,8-3-150 15</inkml:trace>
  <inkml:trace contextRef="#ctx0" brushRef="#br0" timeOffset="12033.1327">15609 3280 1384 0,'-48'-10'234'16,"-32"-10"-71"-16,-24 7-43 15,1 12-24-15,-17 13-35 16,-6 12-16-16,0 28-28 16,-2 15-8-16,18 23 4 15,11 11 4-15,26 26 5 16,12 7 0-16,41 15-12 15,20-2-10-15,43-13-8 16,25-13-4-16,40-35 0 0,23-19 3 16,35-42 7-16,12-20 3 15,23-34 17-15,-6-24 15 16,-18-38 24-16,-11-16 13 16,-49-13 18-16,-21-2-2 15,-56-4 27-15,-36 0 11 16,-63 17-33-16,-35 7-15 15,-43 35-49-15,-25 16-58 0,-20 26-131 16,-11 22-63-16</inkml:trace>
  <inkml:trace contextRef="#ctx0" brushRef="#br0" timeOffset="23323.0186">2168 7487 1510 0,'-18'-1'258'0,"-20"5"-95"16,-2 0-25-16,-4 15-48 16,-1 3-17-16,8 7-24 15,9 6-13-15,21-1-15 16,11 3-9-16,22-6-10 15,7-3-2-15,7-12 0 16,7-5 2-16,-1-8 2 16,-5-3 2-16,-6-1 3 15,-13-3 2-15,-15 2 5 16,-11 1 3-16,-14 2 0 16,-9 3 2-16,-10 8 5 15,-4 4 3-15,-8 11-1 16,3 4 4-16,7 10-11 15,11 5-5-15,25 2-8 16,10-4-6-16,27-10-7 0,4-4-4 16,14-15-7-16,5-3-12 15,2-11-55-15,3-6-48 16,-7-5-187-16</inkml:trace>
  <inkml:trace contextRef="#ctx0" brushRef="#br0" timeOffset="23684.0607">2627 7869 1355 0,'-7'-3'265'0,"-12"-6"-13"15,0 2-29-15,-6 2-55 16,-6 3-36-16,-3 7-61 16,-1 7-23-16,1 10-36 15,7 5-11-15,12 5-8 16,9 0-3-16,13-3 1 15,12-2 2-15,11-3 3 16,2-3 2-16,6-11 0 16,-2-2 1-16,-5-8-7 15,-5-3-9-15,-10-4 1 16,-2 0 3-16,-11-4 12 16,-2 3 9-16,-2 6-2 15,-5 3-3-15,-2 15 7 16,-4 7 1-16,3 20 2 0,3 2 4 15,5 17-10-15,5 2-1 16,2-8 0-16,5 3 0 16,6-25-50-16,2-8-49 15,2-19-201-15</inkml:trace>
  <inkml:trace contextRef="#ctx0" brushRef="#br0" timeOffset="23981.508">3084 7873 1486 0,'-8'10'269'0,"-9"17"-40"16,-2 4-47-16,-5-3-62 16,-1 0-29-16,-9-13-40 15,3-5-15-15,0-15-21 16,4-5-8-16,6-12-18 15,1-2-8-15,10-4-6 16,4-1 0-16,14 8 6 16,8 2 4-16,8 9 12 15,6 8 5-15,5 10 15 16,-2 10 5-16,-3 6-1 16,2 8-2-16,-7-2-3 15,-1-1-37-15,6-7-183 16</inkml:trace>
  <inkml:trace contextRef="#ctx0" brushRef="#br0" timeOffset="24327.1155">3294 7941 1412 0,'6'8'289'0,"5"2"66"15,15 1-207-15,1-7-22 16,10 0-34-16,-3-3-17 0,-5-6-23 15,-3 1-6-15,-10-12-18 16,-1-2-3-16,-3-5-9 16,-4-3-14-16,-12-2-25 15,0 0-11-15,-15 3 0 16,-4 1 4-16,0 11 13 16,-6 10 1-16,2 17 0 15,5 10 4-15,3 17 14 16,8 8 10-16,6 7 15 15,3 9 2-15,5 4 16 16,3 2 2-16,2 7-8 16,0-3-1-16,0-12-19 15,7-3-7-15,-1-21-43 16,-1-14-50-16,4-12-196 16</inkml:trace>
  <inkml:trace contextRef="#ctx0" brushRef="#br0" timeOffset="24563.4847">3759 7761 1602 0,'0'17'370'0,"-5"11"-82"0,5 23-143 15,0 11-22-15,6 10-37 16,3 1-10-16,7 3-37 15,4 0-14-15,1-7-16 16,-1-7-2-16,-1-18-23 16,-4-11-31-16,-5-16-104 15,-6-9-28-15</inkml:trace>
  <inkml:trace contextRef="#ctx0" brushRef="#br0" timeOffset="24713.0826">3822 8082 1651 0,'17'-2'329'0,"24"-2"-224"15,6 4-25-15,1 0-42 16,2 1-15-16,-3 4-58 16,-3-5-75-16</inkml:trace>
  <inkml:trace contextRef="#ctx0" brushRef="#br0" timeOffset="24950.4465">4387 7921 1410 0,'-14'-4'314'0,"-11"-5"75"16,-9 2-160-16,2 2-50 0,0 7-66 16,2 3-30-16,8 5-48 15,2 5-17-15,12 4-18 16,5 0 0-16,9 7-3 15,9-2 0-15,2-3 3 16,8 1-1-16,6-9 0 16,-1-3 0-16,8-3-31 15,-4-6-29-15,-9-7-99 16,-2-4-68-16</inkml:trace>
  <inkml:trace contextRef="#ctx0" brushRef="#br0" timeOffset="25057.1628">4352 7761 1355 0,'-8'-19'275'0,"-9"-18"1"16,7 8-51-16,6 14-113 16,3 6-42-16,9 9-113 15,5 4-108-15</inkml:trace>
  <inkml:trace contextRef="#ctx0" brushRef="#br0" timeOffset="25414.8314">4684 7701 1494 0,'3'-36'274'0,"0"-28"-42"0,2 11-84 16,-2 9-6-16,0 13-27 15,0 8-29-15,0 18-35 16,1 5-15-16,5 23-34 16,3 12-9-16,7 21 1 15,7 14 1-15,-2 23 0 16,-1 8 2-16,-6 7 2 16,-6-5 1-16,-11-14 3 15,-10-8 2-15,-13-15 5 16,-1-11 3-16,-6-19 7 15,2-13 4-15,3-30-24 16,0-12-36-16,10-23-111 16,6-6-115-16</inkml:trace>
  <inkml:trace contextRef="#ctx0" brushRef="#br0" timeOffset="26087.9781">5275 8034 865 0,'5'-5'477'0,"5"-12"-263"16,-3 1-69-16,-7-8-27 15,-3 0 8-15,-9-1-10 16,-6-4-1-16,-4 6-26 15,-1 2-12-15,-1 15-39 16,1 10-16-16,1 13-22 16,4 11-6-16,10 6-4 15,7 1 1-15,11 2 5 16,5-6 3-16,6-8 5 16,-8-2 4-16,14-11 3 15,2-5 1-15,3-8 3 16,10-8-1-16,-15-3-2 15,-3-6-3-15,-7-3-7 16,-2 1-2-16,-11-1-3 16,2 1-1-16,-5 11 2 0,-1 3-2 15,-2 9-3-15,0 9-1 16,0 8 0-16,-2 1 0 16,11 9 3-16,3-4-1 15,6-1 4-15,5-2 2 16,1-11 1-16,1-3 2 15,0-9 2-15,2-6 1 0,-3-12 0 16,-1-2-1-16,-1-2 0 16,-1-4 1-16,-6 3 2 15,-2-7 0-15,-9 3 12 16,-2 5 9-16,-4 9 11 16,1 9-2-16,4 19-11 15,-1 9-9-15,3 22-10 16,-2 5 2-16,5 7 1 15,1 8-2-15,3 3-5 16,1 6 1-16,3 4 2 16,1-8 3-16,1-16 3 15,1-14-1-15,-4-22 1 16,-3-9-17-16,2-11-77 16,0-9-51-16</inkml:trace>
  <inkml:trace contextRef="#ctx0" brushRef="#br0" timeOffset="26226.7988">5798 8110 1584 0,'13'2'239'0,"16"-2"-198"0,6-2-32 16,3 0-42-16,2-5-44 15</inkml:trace>
  <inkml:trace contextRef="#ctx0" brushRef="#br0" timeOffset="26543.9408">6225 7818 1509 0,'-18'-5'276'0,"-15"0"-74"16,1 5-65-16,6 12-72 15,8 5-28-15,11 4-22 16,6 3-10-16,10 3-5 15,7-3-1-15,4-6 1 16,3 1 1-16,0-13 2 16,0-1-1-16,-7-4-4 15,-7-2-6-15,-10-3-6 16,-7 1-1-16,-8 0 6 16,-4 1 5-16,-2 4 24 15,-1 1 13-15,6 7 29 16,6 1 9-16,7 11-11 0,6-2-11 15,12 0-31-15,5 1-8 16,12-8-14-16,3 1-34 16,9-5-101-16</inkml:trace>
  <inkml:trace contextRef="#ctx0" brushRef="#br0" timeOffset="26986.1291">7074 7722 1485 0,'4'0'185'0,"6"1"-136"16,7 1-12-16,11 2 25 16,6-3 23-16,13 1 6 15,2-1-17-15,1 1-28 16,-2 1-10-16,-15-1-23 16,-6-2-9-16,-14 0-28 15,-6 0-27-15,-6 0-40 0,-2-1-8 16,0 1 13-16,0 0 30 15,-1 0 40-15,-2 1 19 16,-10 5 38-16,-23 29 16 16,27-8 27-16,9 7 2 15,1 7-22-15,0 1-6 16,9 2-23-16,-5-6-13 16,6-8-12-16,1-4-1 15,3-12-75-15,3-6-44 16</inkml:trace>
  <inkml:trace contextRef="#ctx0" brushRef="#br0" timeOffset="27257.5704">7808 7858 1414 0,'-10'-7'269'0,"-14"-6"-17"15,-4 3-44-15,-3 8-87 16,3 4-44-16,2 12-41 15,5 9-17-15,14 8-9 16,6 2-2-16,14 1-3 16,8-2 3-16,5-10 4 15,8-2 3-15,3-10 9 16,-3-10 6-16,-2-5 3 16,-3-7 4-16,-16-11-1 15,-4-3-3-15,-10-1-10 0,-9-3-18 16,-8 3-78-16,1 6 411 15</inkml:trace>
  <inkml:trace contextRef="#ctx0" brushRef="#br0" timeOffset="28057.6946">9090 7758 1274 0,'-6'7'281'0,"-13"6"-118"16,-6 1-16-16,-10-14-55 15,-4-3-29-15,5-18-17 16,4-7-5-16,10-12-21 16,7-6-12-16,19-1-28 15,9 3-2-15,20 13 6 16,6 8 8-16,12 20 16 15,4 6 8-15,5 24 3 16,-4 8 8-16,-20 14 12 16,-19 8 5-16,-39 10 5 15,-19 5-6-15,-23 3-14 16,-5-4-9-16,7-17-6 0,4-11 0 16,18-23 0-16,7-8-2 15,15-12-11-15,10-4-4 16,10-1-1-16,10-1 3 15,9-1 7-15,7-1 2 16,12 1-4-16,5 1-4 16,13 2 9-16,2 0-28 15,3-2-93-15</inkml:trace>
  <inkml:trace contextRef="#ctx0" brushRef="#br0" timeOffset="28311.698">9463 7556 1582 0,'-11'1'279'0,"-7"7"-156"16,3 2-40-16,12 7-33 15,7 1-1-15,13-2-4 16,6-4 3-16,10-6 9 15,4-6-3-15,-2-7-8 16,-4-1-5-16,-13-4-7 0,-10-1-4 16,-11 1-46-1,-8-2-42-15,-6 6-148 0</inkml:trace>
  <inkml:trace contextRef="#ctx0" brushRef="#br0" timeOffset="28462.4272">9487 7828 1532 0,'13'6'338'0,"8"5"3"0,9-4-203 15,2-2-51-15,3-4-85 16,-3-1-57-16,-8-1 7 16</inkml:trace>
  <inkml:trace contextRef="#ctx0" brushRef="#br0" timeOffset="28604.7667">9538 7989 1664 0,'16'0'330'0,"21"2"-243"16,8-1-22-16,6-1-55 15,-5 0 15-15</inkml:trace>
  <inkml:trace contextRef="#ctx0" brushRef="#br0" timeOffset="29070.1653">10339 7531 1606 0,'0'0'330'0,"4"10"-152"16,-1 8-32-16,5 19-82 15,5 12-17-15,1 15-27 16,4 10-5-16,-5 1-1 0,-5-5-1 16,-7-16-26-16,-1-9-30 15,-3-19-72-15,0-8-61 16</inkml:trace>
  <inkml:trace contextRef="#ctx0" brushRef="#br0" timeOffset="29312.6147">10787 7663 1288 0,'-13'0'284'15,"3"2"-73"-15,-18 10-82 16,-9 4-17-16,-9 7-19 16,-6 1-1-16,0 2-30 15,8-1-21-15,18 2-28 16,5-4-10-16,27-7 4 31,-4-8 2-31,2 1 5 0,7 23 3 0,27-5-6 16,11 1-3-16,-2-15-15 15,8-2-33-15,-11 0-182 16</inkml:trace>
  <inkml:trace contextRef="#ctx0" brushRef="#br0" timeOffset="29450.766">10973 8021 1609 0,'4'3'399'0,"-1"3"-63"16,2-3-146-16,-1 2-42 15,-2-4-68-15,0 2-34 16,-2-4 8-16</inkml:trace>
  <inkml:trace contextRef="#ctx0" brushRef="#br0" timeOffset="30013.6717">11402 7549 1257 0,'-2'-10'318'0,"-3"-10"-21"15,6 15-121-15,6 16-81 16,4 16-26-16,8 30-49 16,2 10-6-16,-4 20-6 15,2 1 2-15,-8-7-22 16,-4-13-36-16,-1-24-84 15,-6-12-75-15</inkml:trace>
  <inkml:trace contextRef="#ctx0" brushRef="#br0" timeOffset="30416.7927">11796 7509 1476 0,'0'0'257'0,"0"0"-51"15,-9 17-92-15,-8 5-19 16,-11 8-12-16,-10 3-12 16,-12 3-8-16,-4 3-13 15,7 4-24-15,13-2-9 16,16-3-17-16,15-1-1 16,17 0 1-16,11-2 4 15,20-1 5-15,2-4 1 16,9-8 1-16,-3-7-4 0,-4-8-5 15,2-5-6-15,-8-11-12 16,-1-3-3-16,-9-16 2 16,-6-1 7-16,-5-3 12 15,-7 1 7-15,-10 6 19 16,-4 5 8-16,-8 6 9 16,0 8 1-16,4 13-15 15,-2 6-11-15,5 14-11 16,2 4-2-16,3 5-3 15,4 3-2-15,-2-5-12 16,2-4-16-16,-2-11-67 16,-2-6-37-16</inkml:trace>
  <inkml:trace contextRef="#ctx0" brushRef="#br0" timeOffset="30551.5506">12044 7603 1308 0,'-1'-4'289'16,"-2"-2"-20"-16,4 2-171 16,4 8-124-16,-1 7-75 15</inkml:trace>
  <inkml:trace contextRef="#ctx0" brushRef="#br0" timeOffset="30748.0241">12232 7856 1224 0,'5'16'337'0,"10"20"-68"15,-5 0-39-15,-3-3-84 16,-1-4-28-16,-10-12-45 16,2-5-14-16,-1-9-16 15,3-6-5-15,1-10-8 16,0-6-4-16,4-10-17 16,3 3-7-16,8-2-17 15,6 2-19-15,3 6-49 16,2 0-36-16</inkml:trace>
  <inkml:trace contextRef="#ctx0" brushRef="#br0" timeOffset="31046.6578">12770 7800 1445 0,'-11'-2'240'15,"-19"2"-48"-15,-3 6-41 16,3 11-62-16,0 10-15 0,14 7 0 16,5 1-5-16,19 3-9 15,12-2 3-15,11-9-24 16,8-3-6-16,2-12-8 15,-2-9-10-15,0-5-46 16,-2-7-37-16,-11-13-121 16,0-8-65-16</inkml:trace>
  <inkml:trace contextRef="#ctx0" brushRef="#br0" timeOffset="31374.7844">12948 7423 1531 0,'1'-5'290'15,"1"-9"-63"-15,3 18-112 16,2 12-27-16,0 19-23 0,1 7-9 16,1 14-16-16,-1 5-6 15,-2 9-12-15,0 7-1 16,-4-2-3-16,-1-6-3 16,3-22-3-16,-2-11 0 15,2-22 3-15,-1-9 4 16,3-6-1-16,1-10-3 15,4-8-20-15,3-5-14 16,7-5-21-16,1 5 1 16,1 2 13-16,-1 8 6 0,-4 13 24 15,-4 6 15-15,-4 21 13 16,-4 2 6-16,-2 4-1 16,-2 2-13-16,1-7-4 15,2-3-24-15,1-9-80 16,1-3 60-16</inkml:trace>
  <inkml:trace contextRef="#ctx0" brushRef="#br0" timeOffset="31738.8366">13304 7413 1583 0,'5'7'320'15,"7"8"-122"-15,1 23-104 16,6 8-35-16,-1 12-23 0,1 5 4 16,-7 4 7-1,-5 4 2-15,-4 4-12 0,-3-11-10 16,-4-15-11-16,1-12-1 16,0-23 1-16,2-5 6 15,1-13-2-15,3-8-4 16,5-4-12-16,1-6-7 0,10-4-22 15,6-3-7 1,7 0-4-16,3 2 3 0,-4 11 15 16,-4 7 15-16,-7 13 16 15,-7 6 5-15,-8 14 4 16,-2-1-4-16,-3 7-5 16,0-1-11-16,-1-5-67 15,1 2-55-15,3-6-183 16</inkml:trace>
  <inkml:trace contextRef="#ctx0" brushRef="#br0" timeOffset="31975.4133">13864 8011 658 0,'6'-5'483'0,"7"-4"-146"16,-5-1-173-16,-3 0-5 15,-2-1 2-15,-4-1-51 16,-2 0-12-16,-3 4-44 15,0 1-21-15,-3 8-20 0,1 5-2 16,2 2 5-16,2 6 8 16,6 1 12-16,0-5 5 15,5 1 3-15,0-4-3 16,0-5-16-16,1-1-2 16,1-3-68-16,3-4-27 15</inkml:trace>
  <inkml:trace contextRef="#ctx0" brushRef="#br0" timeOffset="32259.3158">14066 8065 1279 0,'9'2'292'0,"3"2"-68"15,7 1 5-15,-2-4-29 16,-2 0-15-16,2-4-49 15,-6-8-19-15,1 0-50 16,-2-5-16-16,-6-7-22 16,0-4-6-16,-6-9-7 15,-2-5-1-15,-3-6-5 16,-1-9-1-16,0-8-3 16,-3 3 6-16,13-6-43 15,8 8-28-15,13 10-74 0,13 6-44 16,1 13-37-1,1 9-23-15</inkml:trace>
  <inkml:trace contextRef="#ctx0" brushRef="#br0" timeOffset="32439.5522">14164 7758 1474 0,'-4'0'231'0,"8"4"-88"16,1-4-54-16,11 5-55 16,7-2-15-16,1 0-39 15,8 4-59-15</inkml:trace>
  <inkml:trace contextRef="#ctx0" brushRef="#br0" timeOffset="32731.142">14417 8045 1339 0,'2'7'242'0,"5"4"-50"15,2-2 21-15,3-4-5 16,2-4 4-16,3-4-53 16,2-5-20-16,-3-6-50 15,0-7-20-15,-8-8-28 16,-2-4-10-16,-5-12-11 0,-2-5-5 15,-5-6-5-15,-1-1-4 16,7 3-4-16,2 2-2 16,7 3-12-16,9 6-4 15,1 7-19-15,1 4-11 16,6 8-38-16,0 1-27 16,5 8-58-16,4 4-22 15,-12 11-119-15</inkml:trace>
  <inkml:trace contextRef="#ctx0" brushRef="#br0" timeOffset="32888.0678">14480 7785 1569 0,'14'4'349'15,"7"4"-66"-15,10-4-135 16,4 0-46-16,2-4-61 15,-2-2 8-15</inkml:trace>
  <inkml:trace contextRef="#ctx0" brushRef="#br0" timeOffset="33865.0463">2119 9017 1414 0,'-12'5'233'0,"-23"8"-68"0,6 4-17 16,5 6-69-16,3 0-24 15,20 11-22-15,8 2-12 16,17-2-3-16,4 3 4 15,8-13 3-15,1-8 3 16,3-12 4-16,1-6 4 16,-7-11 21-16,-9-4 14 15,-19-8 19-15,-8 4 5 16,-19-5-21-16,-6 3-18 0,-8 6-32 16,-1-1-10-16,6 6-45 15,7 0-47-15,16 5-69 16</inkml:trace>
  <inkml:trace contextRef="#ctx0" brushRef="#br0" timeOffset="34026.6187">2331 9058 1399 0,'21'-2'262'0,"26"-4"-14"15,6 0-81-15,-2 0-100 16,-7-3-22-16,-11 4-45 15,-6 0-30-15,-11-2-85 16,-2 6-111-16</inkml:trace>
  <inkml:trace contextRef="#ctx0" brushRef="#br0" timeOffset="34167.2388">2529 9041 1419 0,'1'11'267'0,"-1"7"-8"16,5 6-113-16,4 3-27 15,2 1-52-15,-2 3-21 16,-1-2-19-16,5-4-36 0,-4-5-310 16</inkml:trace>
  <inkml:trace contextRef="#ctx0" brushRef="#br0" timeOffset="34462.9942">3008 9134 1465 0,'-13'-10'288'15,"-8"-4"-7"-15,-6 0-110 16,-3 3-47-16,4 9-72 16,-1 2-26-16,10 9-33 15,5 3-7-15,10 8-4 16,4 2 2-16,13 5 3 15,5 1 4-15,11-5 9 16,-1-4 5-16,2-10 19 16,3-7 7-16,-11-8 12 15,1-4 1-15,-10-6-3 0,-9-4-4 16,-4-1-30-16,-4 3-33 16,-12 3-476-16</inkml:trace>
  <inkml:trace contextRef="#ctx0" brushRef="#br0" timeOffset="34832.8399">4079 8921 1521 0,'6'7'236'0,"9"17"-129"0,6 18-36 16,3 23-9-16,0 14 0 15,-2 20-1-15,-9 0 0 16,-9 1-48-16,-3-5-108 16</inkml:trace>
  <inkml:trace contextRef="#ctx0" brushRef="#br0" timeOffset="35222.146">4124 8824 1635 0,'23'-10'333'0,"26"-11"-198"15,1 11-32-15,-9 14-49 16,-7 9-21-16,-16 12-19 16,-14 4 0-16,-13 8-5 15,-7 0-3-15,-13-1-14 16,5-8-6-16,1-16-7 16,2-7 0-16,13-11 0 15,1-2-4-15,12-2-2 0,4 0 0 16,13 2 11-16,5 6 7 15,14 7 5 1,4 9 4-16,-4 7 0 0,-6 1 2 16,-21 4 7-16,-13 4 3 15,-15 4 5-15,-10 0 1 16,-15-1 0-16,-1-6-9 16,1-10-59-16,8-8-61 15</inkml:trace>
  <inkml:trace contextRef="#ctx0" brushRef="#br0" timeOffset="35558.3176">4585 9181 1505 0,'16'6'273'16,"12"2"-75"-16,2-1-75 15,-2-2-17-15,-3-4-44 16,-1-4-15-16,-4-8-18 15,1-2-5-15,-5-3-5 16,-6-3-5-16,-10-2-10 16,-8 1-10-16,-17-5-7 15,-2 2-4-15,-4 7-2 16,1-1 1-16,8 19-5 16,1 5-2-16,4 12 2 15,6 8 4-15,7 6 14 0,4 6 5 16,9 12 12-1,4 5 9-15,3 7 7 0,-1-2 5 16,-2-6-5-16,-2-6-2 16,0-16-37-16,-3-5-32 15,7-18-111-15</inkml:trace>
  <inkml:trace contextRef="#ctx0" brushRef="#br0" timeOffset="35880.7286">5172 9153 1370 0,'-8'-12'258'0,"-9"-10"-15"15,-4-2-24-15,-6 3-55 16,1 5-23-16,-1 7-51 15,6 5-22-15,2 7-36 16,4 4-17-16,8 3-21 16,-3 2-3-16,5 4 1 15,5 1 4-15,7 6 9 16,7 0 3-16,6-1 2 16,3-2-1-16,3-5-3 0,1-4 0 15,3-6-3-15,-3-5-18 16,-1-5-68-16,-4-3-41 15</inkml:trace>
  <inkml:trace contextRef="#ctx0" brushRef="#br0" timeOffset="36023.4946">5055 8759 1691 0,'-3'-5'377'0,"-4"-7"-193"0,7 11-129 15,3 5-47-15,6 8-105 16</inkml:trace>
  <inkml:trace contextRef="#ctx0" brushRef="#br0" timeOffset="36214.9807">5278 9024 1740 0,'7'6'413'0,"10"14"-218"16,11 11-78-16,14 13-60 16,-1 8-26-16,-1 14-23 15,-3 2-2-15,-12 7-15 16,-5-3-51-16,-4-5-56 0,-2-8 8 16,-5-21-71-16</inkml:trace>
  <inkml:trace contextRef="#ctx0" brushRef="#br0" timeOffset="36428.0577">5520 9056 1738 0,'-3'2'415'0,"-9"2"-219"15,3 5-54-15,-7 14-64 16,0 4-5-16,-6 21-13 15,-8 7-7-15,-7 7-16 16,-3 8-11-16,4-9-45 16,8-8-57-16,16-11-172 15</inkml:trace>
  <inkml:trace contextRef="#ctx0" brushRef="#br0" timeOffset="36874.5844">5930 9064 1082 0,'-7'-7'400'0,"-12"-6"-187"16,-4 1-1-16,-3 6-71 15,-2 6-27-15,4 4-60 16,1 7-19-16,4 10-22 15,4-2-11-15,9 9 0 16,5 1 1-16,12 1 0 16,8 0 11-16,16-6 10 15,3-7 7-15,0-13 12 16,0-4-5-16,-14-14-1 16,-3-6-1-16,-8-3-6 15,-11-5-5-15,-3 0-46 16,-6 2-28-16,-9 5-98 15</inkml:trace>
  <inkml:trace contextRef="#ctx0" brushRef="#br0" timeOffset="37342.5626">6496 9030 1831 0,'0'-1'518'0,"-2"-1"-262"0,2 1-66 15,0 0-127-15,0 1-30 16,0-1-60-16,0-1-42 16,0 2-10-16</inkml:trace>
  <inkml:trace contextRef="#ctx0" brushRef="#br0" timeOffset="37548.2604">6522 9224 1523 0,'0'-2'384'15,"-1"2"62"-15,0-3-190 16,0 2-53-16,1 0-107 16,0 0-31-16,0 0 11 15</inkml:trace>
  <inkml:trace contextRef="#ctx0" brushRef="#br0" timeOffset="44665.7674">7946 9160 1057 0,'5'-4'368'16,"5"-5"-231"-16,-3-3-9 0,-4 0-9 15,-3-3 8-15,-1 0-18 16,-2-1-2-16,-7-1-10 15,-5 4-6-15,-4-1-17 16,-3 7-13-16,-8 7-19 16,2 1-14-16,-5 10-24 15,2 4-6-15,8 5-12 16,0 7-1-16,15 6 1 16,4 3 2-16,10 1 4 15,8-3 3-15,5-7 1 16,6-9 3-16,3-12 1 15,0-9 0-15,3-12 2 16,-2-4 1-16,-1-6-3 16,-3-1-2-16,-8-1 0 15,-3 1 1-15,-12 6 6 16,-2 3 7-16,-2 9 16 16,-3 4 4-16,-5 8 15 0,1 7-1 15,3 14-12-15,4 3-3 16,6 4-16-16,11 3-7 15,5-9-6-15,3-4-4 16,5-9-53-16,-3-6-41 16,-6-10-55-16</inkml:trace>
  <inkml:trace contextRef="#ctx0" brushRef="#br0" timeOffset="45259.9533">8246 8715 1509 0,'0'-5'276'0,"0"-3"-54"16,1 8-43-16,-1 9-74 0,0 8-34 16,2 20-50-16,-2 11-7 15,5 16-4-15,0 8-1 16,-1-2-2-16,5 0-2 15,-4-12 4-15,3-7 0 16,0-13 2-16,-3-12 3 16,4-13 6-16,-3-10 4 15,2-10 2-15,-4-8 1 0,0-10-6 16,0-1-4-16,-3-4-10 16,10 1-3-16,-1 4-7 15,5 4-3-15,6 6-5 16,-3 7 2-16,11 11 1 15,-1 5 1-15,4 9 3 16,0 3 0-16,-6 0 2 16,-8 3 2-16,-11 1 6 15,-7 1 3-15,-11 1 7 16,-8-1 2-16,-10-5 10 16,-4-3 0-16,-1-7-4 15,1-3-3-15,11-3-17 16,5-3-18-16,8-1-70 15,6-5-50-15</inkml:trace>
  <inkml:trace contextRef="#ctx0" brushRef="#br0" timeOffset="45833.8088">9075 9083 1494 0,'-4'-1'258'0,"-6"-1"-58"0,-6-1-25 16,-11 3-21-16,-4 0-17 15,-4 2-40-15,1 5-18 16,8 4-45-16,14 7-17 31,5-10-19-31,1 1-3 0,-2 35 4 0,3 5 2 16,15 5 8-16,13-20 0 0,9-10-1 15,9-8 0-15,2-10-25 16,4-7-30-16,-3-10-73 16</inkml:trace>
  <inkml:trace contextRef="#ctx0" brushRef="#br0" timeOffset="46502.4446">9562 9261 936 0,'5'-5'452'16,"5"-6"-261"-16,-2 0-46 16,2 1-40-16,-6-1 7 15,-4-2-10-15,-2-4 10 16,-11-2 6-16,-6-3-10 15,-10 0-21-15,-4 6-14 0,-2 4-27 16,0 2-13-16,4 14-18 16,4 2-10-16,9 10-8 15,3 7-2-15,12 4 4 16,3 3 2-16,9 0 3 16,6-2-2-16,6-4 2 15,-1-3 0-15,9-10 2 16,-1-1-1-16,-1-13 4 15,2-6-2-15,0-9-7 16,-2-8-3-16,-4-7-4 16,0-3-3-16,-8-11 1 15,-3-1 2-15,-8-20 3 16,-3-9 1-16,-1-2 2 16,-1 0 1-16,1 28 18 15,0 13 6-15,-4 23 9 16,0 6-3-16,0 14-23 15,2 7-8-15,2 12-12 16,1 13 1-16,6 17 4 0,0 10 4 16,3 14 1-16,-2 4 1 15,1 3 8-15,-6-4 3 16,-1-4 8-16,4-9 2 16,-1-21-4-16,6-5-3 15,1-25-11-15,2-7-15 0,-1-15-59 16,1-10-229-1</inkml:trace>
  <inkml:trace contextRef="#ctx0" brushRef="#br0" timeOffset="47208.0289">10165 9299 1096 0,'6'-8'407'0,"7"-4"-178"0,-4-1-42 15,-2-4-20-15,0-1-35 16,-4 0-14-16,-4-3-18 16,-2 2-12-16,-7 1-23 15,-1 3-12-15,-5 2-29 16,-4 3-8-16,-4 6-16 16,-2 7-8-16,2 7-7 15,-1 6-2-15,3 6 1 16,6 4 1-16,4 3 3 15,8 5 3-15,9 2 7 16,7-3 0-16,6-2 5 16,7-7 1-16,5-11 2 15,3-7-2-15,4-12-3 16,-5-7-4-16,-6-12-4 16,-7-3 0-16,-10-3 5 15,-5 2 4-15,-8 8 14 0,1 4 11 16,-6 10 25-16,4 7 7 15,3 7 6-15,2 6-5 16,0 7-14-16,3 3-5 16,10 7-4-16,1 1-8 15,15 0-8-15,2-5-14 16,-1-11 29-16,3-3-676 16</inkml:trace>
  <inkml:trace contextRef="#ctx0" brushRef="#br0" timeOffset="57745.6298">23590 3943 165 0,'-1'-15'120'0,"0"-16"-21"16,2 8 3-16</inkml:trace>
  <inkml:trace contextRef="#ctx0" brushRef="#br0" timeOffset="61292.8238">2957 10461 842 0,'4'0'439'16,"6"4"-247"-16,-4-3-87 15,1 1 0-15,-6 4 4 16,-2-4 11-16,-11 3-7 15,-5-2-8-15,-13-1-31 16,-9-2-16-16,-19 0-31 16,-11-2-6-16,-20 2-10 15,-11 5-4-15,-16 6 8 16,0 7 7-16,16 1 9 16,21 4 1-16,30-4-15 15,21 3-12-15,26 1-17 16,6-4-4-16,35 2 0 0,9-4 2 15,36-5 8-15,18-1 2 16,10 0 4-16,6 4 0 16,-6 5 1-16,-7 5 2 15,-15 7 0-15,-17 0 1 16,-30 11-2-16,-17 3 0 16,-35 5 1-16,-17 4-3 15,-39 6 3-15,-17 5-1 16,-20 11-3-16,-7 4 1 0,-7-7 0 15,7-6 0-15,14-14 0 16,14-9 1-16,34-13 4 16,14-7-1-16,28-11 3 15,15-3 1-15,30-4 4 16,19-4 1-16,31 1 3 16,9-2 2-16,11 1 17 15,-1 2 11-15,4-1 13 16,4 1-5-16,-4-6-17 15,-1-4-14-15,-25-2-7 16,-12-3-4-16,-21 4-16 16,-17 4-34-16</inkml:trace>
  <inkml:trace contextRef="#ctx0" brushRef="#br0" timeOffset="62344.7745">2131 12228 1268 0,'0'-8'272'0,"0"-8"-121"0,-2-2-12 16,-9-2-27-16,3 3-17 15,-7-3-17-15,-1 5 3 16,-6 4-12-16,-1 3-9 15,0 16-19-15,-4-1-16 16,6 9-22-16,1 6-7 16,10 1-9-16,8 6-1 15,14-4 1-15,5-5 2 16,7-5 4-16,4-4 3 16,-1-6 3-16,-1-1 1 0,-1-6 0 15,-3-5-1-15,-4-6 0 16,-4-3-2-16,-3-4 0 15,-7-2 2-15,-4 1 1 16,0 5 4-16,-3 9 20 16,2 7 5-16,1 9 7 15,-1 3-1-15,1 5-18 16,8 1-6-16,6 1-38 16,2-3-35-16,4-7-220 15</inkml:trace>
  <inkml:trace contextRef="#ctx0" brushRef="#br0" timeOffset="62759.1695">2280 11826 1480 0,'-2'-3'296'0,"2"0"8"0,0 6-77 15,0-3-108-15,2 16-33 16,7 53-40-16,-3-23-15 16,-2 6-15-16,-3 2-3 0,2-3-6 15,-2-5-1-15,0-11-3 16,2-10-5-16,-4-15-9 16,1-6-2-16,0-13-5 15,3-9 1-15,5-6 5 16,1-4 0-16,9 3 4 15,3 0-1-15,8 6 0 16,2 5 2-16,5 12 1 16,-3 7 3-16,-7 9 16 15,-7 3 9-15,-14 5 14 16,-4 1 5-16,-10 3-5 16,-4 1-7-16,-10-6-5 15,-6-6-6-15,-2-12-40 16,1-3-35-16,8-7-95 15,7 0-49-15</inkml:trace>
  <inkml:trace contextRef="#ctx0" brushRef="#br0" timeOffset="63058.9731">2772 12092 1339 0,'1'-5'251'16,"5"-1"-64"-16,-3-1 1 0,-9 5-45 15,0 4 8-15,-12 1-17 16,-4 3-10-16,-3 5-30 16,2 2-19-16,3 6-40 15,6 7-18-15,10 1-13 16,3-1-1-16,11-1-3 15,10-5-1-15,11-3-1 16,3-6 0-16,2-6-44 16,2-3-42-16,-1-8-113 15,-1-2-101-15</inkml:trace>
  <inkml:trace contextRef="#ctx0" brushRef="#br0" timeOffset="63493.2882">3074 12196 604 0,'0'-3'466'0,"2"-5"-78"0,5-4-240 16,-1 2-13-16,2-3 4 16,-6-1-16-16,-4 0-12 15,-4 2-5-15,-7 0-13 16,-3 5-21-16,-3 0-10 16,-7 6-25-16,6 6-12 15,1 6-25-15,8 8-6 16,8 3-4-16,6 1-2 15,14 3 6-15,3-3 2 0,3-3 3 16,1-6 1-16,-3-8 3 16,2-5 0-16,-1-9 1 15,-2-7-3-15,-1-14-7 16,-4-6-3-16,-3-11 0 16,-1-1 4-16,-5-5 7 15,-4-1 3-15,-3 6 15 16,-3 1 11-16,-2 17 36 15,0 9 16-15,2 20-8 16,-2 9-11-16,5 16-35 16,1 5-15-16,0 11-7 15,2 5-2-15,1 3-3 16,3 2 0-16,3 0 0 16,1-1-10-16,5-8-58 15,4-5-46-15,-4-12-59 16,0-7-68-16</inkml:trace>
  <inkml:trace contextRef="#ctx0" brushRef="#br0" timeOffset="63898.0119">3472 12215 1119 0,'4'-3'390'0,"3"-4"-151"15,5 1-72-15,-4-5-27 16,0-2-39-16,1 2-14 0,-7-1-26 16,1 1-9-16,-3-1-12 15,-8-4-7-15,-7-3 3 16,-3 2-3-16,-8 2-6 16,-4 6-4-16,1 8-20 15,-2 3-8-15,7 11-13 16,6 6-2-16,13 6 1 15,5 3 5-15,13 2 7 16,8-2 2-16,7-2 4 16,4-7 1-16,-12-18 3 31,-10 1 0-31,0-1 1 0,30-1 2 0,-9-8-4 16,-2-2 10-16,-17 8 25 15,-7 2 17-15,-3 9 29 16,-2 3-6-16,-1 5-24 0,1 3-15 15,5-5-54-15,0-3 317 16</inkml:trace>
  <inkml:trace contextRef="#ctx0" brushRef="#br0" timeOffset="64424.9648">4242 10832 1408 0,'2'-10'250'16,"-1"-6"-31"-16,-1 9-38 15,-9 17-76-15,-6 16-23 16,-10 22-40-16,-7 11-7 16,-2 14-8-16,12-17-7 15,12-28-9 1,-1 0-6-16,-21 73-7 0,5-9-12 0,11-24-26 15,13-51-24-15,3-18-48 16,4-10-9-16,5-16-46 16,-3-7-31-16</inkml:trace>
  <inkml:trace contextRef="#ctx0" brushRef="#br0" timeOffset="64706.2133">4216 10846 979 0,'0'-2'447'0,"0"-4"-245"15,-3 6-31-15,2 0-46 16,0 0-23-16,-4 16-35 16,-2 43-8-16,16-16-26 15,1 4-10-15,14 6-14 16,6 7-4-16,12 6 0 16,7 1-3-16,-8-2 3 0,-6-7 2 15,-18-11 34 1,-13-8 12-16,-12-9 15 0,-14-7 4 15,-21-10-25-15,-5-1-8 16,-15-11-8-16,5-1-5 16,1-5-15-16,11-9-5 15,9 0-20-15,14 1-23 16,17 1-85-16,7 2-50 0</inkml:trace>
  <inkml:trace contextRef="#ctx0" brushRef="#br0" timeOffset="65172.2293">4532 10922 1536 0,'6'0'301'0,"2"4"-69"15,4 6-55-15,10 18-96 0,2 9-30 16,8 15-18-16,0 7-2 16,-6 14-4-16,-4 2 1 15,-5-2-13-15,-1-5-5 16,1-21 0-16,2-12 0 15,-3-18 4-15,0-11 7 16,-1-11 2-16,-3-2 3 16,-2-9-4-16,1 0-1 15,4-7-3-15,2-6-1 16,2-11-2-16,1-9-3 0,4-15-3 16,0-7 1-16,0-3 4 15,1 4 8-15,-6 13 20 16,-4 7 8-16,-6 19 0 15,-5 5-8-15,-4 14-22 16,-4 6-30-16,1 9-56 16,3 4-91-16</inkml:trace>
  <inkml:trace contextRef="#ctx0" brushRef="#br0" timeOffset="65638.6515">5478 11106 1480 0,'0'0'283'16,"2"-2"-22"-16,16 2-100 16,9 0-35-16,19-2-60 15,2 2-28-15,8-6-24 16,-3-1-7-16,-9 5-71 15,-1-2-65-15</inkml:trace>
  <inkml:trace contextRef="#ctx0" brushRef="#br0" timeOffset="65876.2931">5500 11253 1538 0,'1'2'295'0,"6"4"-78"0,18-1-75 16,12 1-13-16,16-2-44 16,5-3-19-16,5 3-29 15,-4-2-3-15,-7 2-49 16,-10-1 388-16</inkml:trace>
  <inkml:trace contextRef="#ctx0" brushRef="#br0" timeOffset="66428.4835">6565 10936 1446 0,'-15'-6'267'0,"-22"-6"-1"15,1 5-32-15,-4 8-94 16,1 7-38-16,1 17-63 15,-3 4-25-15,14 14-18 16,2 4-1-16,20 14 2 16,11 6 2-16,20 0 0 15,10 2 1-15,7-17 0 16,4-12 4-16,6-21 6 16,2-13 2-16,4-23 8 15,-3-13 3-15,-9-20 9 16,-11-13 3-16,-22-8 7 15,-13-2 0-15,-26 6 8 0,-14 9-4 16,-18 12-20-16,-3 10-11 16,7 17-60-16,10 4 68 15</inkml:trace>
  <inkml:trace contextRef="#ctx0" brushRef="#br0" timeOffset="66867.383">7310 11072 1538 0,'5'2'279'0,"7"3"-68"15,20 4-120-15,17 3-18 16,19-2-28-16,4-2-21 16,20 0-9-16,-4-4-3 15,-13-1-26-15,-1 1-57 16,-21-7-140-16</inkml:trace>
  <inkml:trace contextRef="#ctx0" brushRef="#br0" timeOffset="67131.7344">7440 11186 1444 0,'1'0'227'0,"8"0"-68"15,10 3-22-15,21 1-55 16,7-3-11-16,27 3-1 16,8-2-9-16,-3-2-10 15,-2 0-8-15,-20-2-58 16,-11-2-32-16,-11 0-79 0,-9-2-253 15</inkml:trace>
  <inkml:trace contextRef="#ctx0" brushRef="#br0" timeOffset="67389.7123">7952 10978 1659 0,'8'5'351'0,"15"5"-199"16,4 3-32-16,13 6-51 16,-3-8-19-16,-9 6-14 15,-5-2-7-15,-13-2-4 16,-6 4 0-16,-11-3-5 16,-6 3-1-16,-11 0-1 15,-2 1-1-15,-1 2-7 16,3-2-2-16,3-1-73 15,6-2 84-15</inkml:trace>
  <inkml:trace contextRef="#ctx0" brushRef="#br0" timeOffset="67810.8004">7493 10929 1395 0,'3'0'227'0,"2"5"-65"16,-5-1-7-16,-10 9-41 15,-9 1-4-15,-9 3-16 16,-5 2-15-16,-5 3-29 16,-6-2-13-16,-1-4-27 15,8 3-5-15,12-5-9 16,12 0 3-16,18-4 16 15,11 1 7-15,15 4 24 16,9 2 1-16,9 7-4 16,2 1-3-16,-1 1-11 15,-1-3-36-15,-1-4-533 16</inkml:trace>
  <inkml:trace contextRef="#ctx0" brushRef="#br0" timeOffset="76418.7454">16150 3115 466 0,'-1'-7'203'0,"-3"-2"-78"16,2 2-35-16,-4 1-32 16,3 6-49-16</inkml:trace>
  <inkml:trace contextRef="#ctx0" brushRef="#br0" timeOffset="76735.9514">16250 3056 1013 0,'-15'-8'444'0,"-9"-3"-239"16,-7-1-42-16,-2 6 0 0,-1 16-55 16,2 2-17-16,7 17-55 15,7 5-15-15,18 0-17 16,8 4-1-16,20-10 14 15,7-9 3-15,20-14 11 16,2-7 3-16,4-17 28 16,-7-4 16-16,-22-10 18 15,-15-2 12-15,-30 2-40 16,-14-1-21-16,-23 11-32 16,-4 1-16-16,5 15-74 15,8 7-48-15,17 12-91 16</inkml:trace>
  <inkml:trace contextRef="#ctx0" brushRef="#br0" timeOffset="77076.0407">16182 3246 1101 0,'-1'2'372'0,"0"7"-187"16,-3 4-14-16,5 15-23 15,2 5-24-15,-1 7-21 16,-1 3-19-16,-1-5-28 16,0-3-13-16,0-8-25 15,1-7-5-15,-1-8-65 16,1-7-60-16</inkml:trace>
  <inkml:trace contextRef="#ctx0" brushRef="#br0" timeOffset="77478.6024">16189 3333 1473 0,'-4'-4'253'15,"-4"0"-66"-15,-3 5-34 16,-11 11-62-16,0 7-26 15,-9 7-36-15,-6-1-11 16,4 1-15-16,1-3-4 16,17-4-16-16,11-5-12 15,15-5-28-15,9-10-10 0,5-7-31 16,5-3-19-16,-4-12-1 16,-2 1 18-16,-7-5 47 15,-1-1 33-15,-4 2 59 16,-3 2 38-16,-3 8 36 15,-4 4 31-15,4 7-29 16,0 5-18-16,10 10-38 16,7 7-24-16,13 10-21 15,4 3-7-15,4 9-5 16,-3-1 3-16,-11-8-16 16,-2 2-20-16,-12-14-88 15,-7-3-57-15</inkml:trace>
  <inkml:trace contextRef="#ctx0" brushRef="#br0" timeOffset="77919.6987">16237 3589 1089 0,'-9'3'392'0,"-9"8"-188"16,-4 5-81-16,-4 13-60 16,0 6-21-16,-3 10-19 15,3 1-1-15,6-1-17 16,5-7-3-16,6-12-1 16,5-7 1-16,4-10-4 15,0-9-7-15,4-7-16 16,1-6-8-16,1-7-17 15,6 1-13-15,3-8 3 16,1 2 4-16,5-6 22 16,-3-2 34-16,-1 5 42 15,-2-1 17-15,-2 10 34 16,-4 4 18-16,-1 13-1 16,0 2-4-16,1 12-9 15,0 4-12-15,3 9-10 16,6 7-3-16,7 10-22 15,2 2-10-15,1-5-17 0,1-6-8 16,-3-8 6 0,0-7-41-16,-5-6-374 0</inkml:trace>
  <inkml:trace contextRef="#ctx0" brushRef="#br0" timeOffset="86603.6759">19435 3142 742 0,'-3'-6'463'0,"-14"-7"-201"16,-5 5-145-16,-13 3-23 15,-8 4-9-15,-3 8-28 16,3 5-11-16,7 7-32 16,10 6-12-16,18 5-8 15,8-3 0-15,21-4 16 16,10-3 17-16,17-14 31 15,5-3 14-15,8-9 15 16,-6-8 8-16,-18-5-12 16,-8-3-9-16,-27-3-22 15,-8-1-15-15,-11 4-25 16,-7 2-23-16,-3 7-54 16,4 4-38-16,7 8-115 15,2 3-66-15</inkml:trace>
  <inkml:trace contextRef="#ctx0" brushRef="#br0" timeOffset="86844.2588">19303 3276 1026 0,'4'0'440'0,"4"0"-231"0,1 12-57 16,-6 5-8-16,-4 14-54 16,-1 9-17-16,-7 2-29 15,3 0-11-15,0-11-68 16,1-7-49-16,5-10-104 16,1-5-46-16</inkml:trace>
  <inkml:trace contextRef="#ctx0" brushRef="#br0" timeOffset="87186.9991">19322 3321 1102 0,'-5'0'378'15,"-6"0"-183"-15,-13 17-112 16,-7 8-37-16,-6 8-33 0,0 3-6 15,6 2-20-15,7-6-9 16,10-10-4-16,5-3 0 16,11-16 13-16,5-4 7 15,7-9 3-15,3-5 1 16,4-5 1-16,2 1 1 16,0-3 1-16,-2 0 0 15,-2-3 23-15,-1 4 14 16,-6 3 30-16,2 7 19 0,-5 11-10 15,2 3-13-15,3 12-29 16,5 5-8-16,10 6-19 16,2 4-2-16,-2 0-44 15,0-2-50-15</inkml:trace>
  <inkml:trace contextRef="#ctx0" brushRef="#br0" timeOffset="87710.3241">19314 3590 771 0,'-7'1'440'16,"-9"5"-201"-16,-6 8-160 16,-6 12-47-16,-1 4-12 0,-4 5-13 15,1 2-5-15,6-4-13 16,6-1-4-16,9-7-1 15,4-10 1-15,8-12 13 16,3-4 2-16,9-11 1 16,4 0 2-16,4-8 2 15,0-1 2-15,0-3 2 16,-1-2 7-16,0 1 25 16,0 0 15-16,-1 2 26 15,-2 1 6-15,-2 5 0 16,-1 4-4-16,-5 7-24 15,2 6-11-15,3 7-27 16,2 8-13-16,7 6-9 16,1 7 1-16,-1 5 0 15,-1-1 2-15,-6 2 0 0,6-2 1 16,-2-10-30-16,2-2-51 16</inkml:trace>
  <inkml:trace contextRef="#ctx0" brushRef="#br0" timeOffset="99751.3089">8897 10958 1111 0,'0'-1'389'15,"0"-6"-176"-15,-1 7-46 16,1 0-9-16,0 0-36 16,0 8-8-16,0 22-27 15,0 41-10-15,-2-18-26 16,2 9-12-16,1 0-17 16,-1-2-10-16,5-14-1 15,1-9-5-15,0-19-48 16,4-5-39-16,-2-13-155 15</inkml:trace>
  <inkml:trace contextRef="#ctx0" brushRef="#br0" timeOffset="99971.7177">8634 11213 1558 0,'9'0'302'0,"9"1"-107"16,17-1-51-16,13 2-17 0,9 2-57 15,4-1-26-15,1 4-32 16,-5 0 7-16,-5 0-80 16,-1-2-42-16</inkml:trace>
  <inkml:trace contextRef="#ctx0" brushRef="#br0" timeOffset="100718.5324">9782 10945 1104 0,'-2'-8'382'16,"-4"-4"-200"-16,-3 0-22 15,-8 2 4-15,-11 2-27 16,-4 1-1-16,-8 4-43 16,0 5-23-16,3 6-42 15,2 7-17-15,8 9-17 16,4 3-3-16,13 2-2 16,9 2 3-16,9-1 8 15,11-2 2-15,9-3 8 16,5-4-1-16,11-6-1 15,0-3-1-15,3-7-1 0,-9-5 1 16,-11-2 0-16,-6-2-2 16,-15-5-1-16,-6 3-2 15,-5-1-1-15,-13 1-1 16,-12 2 0-16,-3 2 1 16,-11 2-1-16,-1 4 0 15,4 5-1-15,0 3-3 16,9 10 0-16,8 4 0 15,10 4 7-15,9 4 8 16,15 2 11-16,4 0 6 16,13-2 1-16,4-7-1 0,9-8-9 15,6-6-4-15,4-11-12 16,-2-2-29-16,-6-9-91 16,-5-5-78-16</inkml:trace>
  <inkml:trace contextRef="#ctx0" brushRef="#br0" timeOffset="101168.082">9895 11551 1013 0,'5'-3'384'15,"4"2"-236"-15,-2-6-31 16,4-4-11-16,-2 1-5 16,2-3-13-16,1-2-1 15,-3 3-2-15,-1 3 3 0,-3-3-9 16,-1 3-11-16,-1 5-13 15,-1-1-8-15,-2 6-10 16,0-1-6-16,0 0-13 16,0 0-2-16,0 16-3 15,5 40 1-15,-1-32 0 16,2 3 3-16,1 2 8 16,-1-1 6-16,2 4 6 15,0-1 2-15,-4-8-7 16,1-4 0-16,-2-11 2 15,0-2 3-15,-3-6-7 16,1-5-4-16,-1 4-24 16,-1 0-22-16</inkml:trace>
  <inkml:trace contextRef="#ctx0" brushRef="#br0" timeOffset="108306.4073">22930 3154 679 0,'-7'-4'364'0,"-19"-3"-104"16,0 1-118-16,-10 6-79 15,-6 1-9-15,2 9-23 16,3 7-9-16,12 5-14 16,11 5-3-16,15 4 12 15,11 0 11-15,17 1 18 16,8-2 6-16,9-12 9 16,6-4 8-16,-2-19 16 15,-5-9 6-15,-9-9 8 16,-14-7-2-16,-21 3-33 15,-9 1-19-15,-20 3-36 16,-3 6-25-16,-6 5-46 16,7 6-33-16,6 7-94 15,6 3-59-15</inkml:trace>
  <inkml:trace contextRef="#ctx0" brushRef="#br0" timeOffset="108490.6446">22835 3258 725 0,'-3'3'389'15,"-6"8"-138"-15,0 2-143 16,-1 10-57-16,2 1-11 16,7 9-14-16,2 5-3 0,5-2-3 15,0 1-3-15,0-8-7 16,-1-5-2-16,0-7-1 16,-2-2 0-16,-2-7-20 15,0-1-24-15,-1-4-96 16</inkml:trace>
  <inkml:trace contextRef="#ctx0" brushRef="#br0" timeOffset="108835.0832">22804 3436 1269 0,'-5'4'227'0,"-11"4"-176"16,-3 5-19-16,-5 1-23 15,-4-2-5-15,0 2-3 16,2-1 1-16,7 1 0 16,5-3 1-16,12-3 2 0,4-3-1 15,12-6 0-15,5-4-1 16,7-6 0-16,2-4 0 16,1-5 13-16,-4-1 12 15,-8-1 26-15,-2 4 11 16,-5 6 14-16,-4 3-2 15,0 13-28-15,-5 3-15 16,4 11-27-16,4 5-7 16,11 6-4-16,10 3 1 0,8-1-16 15,6-1-15-15,2-3-31 16,-6-6-31-16,-12-6-105 16</inkml:trace>
  <inkml:trace contextRef="#ctx0" brushRef="#br0" timeOffset="109208.587">22881 3637 936 0,'-3'6'423'15,"-3"2"-276"-15,-7 8-88 16,-4 5-10-16,-8 9-33 0,-9 6-4 16,0 4-3-16,5 0-3 15,9-5-3-15,12-8-1 16,12-18-1-16,8-9 1 16,10-15 0-16,5-7 2 15,0-12 2-15,-2-2-1 16,-3-5 16-16,-7-3 6 15,-5 6 6-15,-2 3 4 16,-8 13-2-16,5 8 2 0,-4 14 2 16,-1 10 1-16,2 17-13 15,-1 7-5-15,15 16-13 16,6 3-3-16,16 2 19 16</inkml:trace>
  <inkml:trace contextRef="#ctx0" brushRef="#br0" timeOffset="112981.2781">24002 4203 1053 0,'-5'-5'355'0,"-10"-5"-229"16,-2-1-30-16,-3 4-12 15,-4 3-12-15,-5 6-25 16,4 7-10-16,1 14-24 16,3 2-9-16,10 14-12 15,5 8-4-15,12 3 2 16,6 3 3-16,18-8 8 15,7-10 4-15,8-19 16 16,7-7 7-16,-4-13 19 16,-8-11 15-16,-15-13 14 15,-15-7 5-15,-15-4-18 16,-10 0-18-16,-13 3-55 0,-1 6-22 16,1 12-55-16,1 7-31 15,8 15-118-15</inkml:trace>
  <inkml:trace contextRef="#ctx0" brushRef="#br0" timeOffset="113218.6427">23898 4522 1192 0,'-2'-3'304'0,"-4"7"-151"16,3 3-42-16,3 13-50 15,-2 7 2-15,1 13-22 16,-1 5-14-16,2 1-9 16,0 0-4-16,0-8-5 15,0-9-2-15,1-10-21 16,-1-9-19-16,-1-11-69 16,0-7-50-16</inkml:trace>
  <inkml:trace contextRef="#ctx0" brushRef="#br0" timeOffset="113550.7539">23904 4595 1219 0,'-8'0'295'16,"-9"0"-133"-16,-10 7-94 0,1 5-23 16,-8 6-26-16,-1 6-8 15,4 2-10-15,3-2-1 16,7-2-3-16,8-8-2 15,10-6-3-15,3-6-2 16,8-5-1-16,3-7-1 16,5-9 4-16,2-1 2 15,2-4 5-15,-1-2 1 16,0 1 7-16,-1 0 8 0,-2 5 17 16,-5 3 22-16,-1 4 17 15,-3 10-4-15,2 8-19 16,2 3-17-16,7 12-26 15,4 2-4-15,5 6-1 16,9 5 1-16,0-2-7 16,-2-1-28-16,-10-8-142 15</inkml:trace>
  <inkml:trace contextRef="#ctx0" brushRef="#br0" timeOffset="114165.7989">23887 4874 1240 0,'-8'8'264'16,"-7"4"-146"-16,-2 6-47 15,-6 7-16-15,-1-2-22 16,0 2-23-16,0-4-15 16,8-3-10-16,6-6-7 15,7-4-1-15,6-8 5 16,4-5 8-16,6-7 7 15,3-2 3-15,1-1 0 16,2-1 0-16,-1-3 0 16,-4 0 0-16,-2-3 9 0,3 0 8 15,-2 8 17-15,-1 1 7 16,1 13 2-16,-5 6-7 16,3 12-16-16,8 8-8 15,5 6-8-15,4 4 0 16,3 0 1-16,-4-5 0 15,-5-7 4-15,-4-6 1 16,-8-6-10-16,-3-2-17 16,-4-4-129-16</inkml:trace>
  <inkml:trace contextRef="#ctx0" brushRef="#br0" timeOffset="117848.5226">24065 7373 1097 0,'-4'-10'335'0,"-10"-8"-220"16,-5-1-16-16,-4 2 8 0,-7 6-11 15,0 8-30-15,0 9-17 16,-1 14-34-16,5 7-15 16,10 16-11-16,2 1-2 15,16 7-2-15,7-1 3 16,14-8 4-16,7-4 3 15,10-20 2-15,5-8 1 16,1-19 7-16,-3-8 10 0,-10-14 31 16,-10-5 14-16,-17-6 13 15,-9-2 0-15,-13 5-33 16,-6 3-19-16,-5 15-55 16,0 7-38-16,5 15-124 15</inkml:trace>
  <inkml:trace contextRef="#ctx0" brushRef="#br0" timeOffset="118209.6979">23960 7662 1118 0,'0'0'368'0,"0"0"-177"15,-2 8-78-15,0 9-9 16,-4 19-44-16,1 10-25 0,0 13-22 15,-1 3-7-15,4-6-1 16,-3-8-10-16,6-16-17 16,5-9-6-16,-2-13-15 15,6-8-11-15,-5-10-28 16,-2-12-2-16,0-3-58 16</inkml:trace>
  <inkml:trace contextRef="#ctx0" brushRef="#br0" timeOffset="118444.6861">23974 7646 1489 0,'-8'1'221'0,"-10"6"-112"16,-6 7-24-16,-11 4-38 15,-2 8-13-15,-13 1-24 16,-1 3-6-16,0-2-1 0,5-2-1 15,18-6-3-15,10-6-2 16,19-10-5-16,8-2-4 16,12-8-13-16,6-6-13 15,9-3-80-15,0-2-57 16</inkml:trace>
  <inkml:trace contextRef="#ctx0" brushRef="#br0" timeOffset="118737.2577">23925 7721 1416 0,'0'0'209'0,"4"4"-82"15,8 7-23-15,12 12-37 16,11 8-21-16,7 8-32 16,2 3-6-16,-7-1 4 15,-5 1-22-15,-11-9-158 0</inkml:trace>
  <inkml:trace contextRef="#ctx0" brushRef="#br0" timeOffset="119150.1553">23972 8022 1483 0,'-4'-3'239'0,"-7"3"-75"16,-4 7-50-16,-5 12-55 15,-5 6-15-15,-8 10-27 16,-2 3-10-16,-8 4-10 16,2 0-11-16,7-5-24 15,6-6-5-15,17-15-2 16,10-10 7-16,14-18 19 15,7-4 2-15,10-15-3 16,4-2-2-16,2-3 3 16,2-2 1-16,-4 9 9 15,1 4 5-15,-9 7 33 16,-1 9 14-16,0 9 18 16,1 12 11-16,3 18-27 15,-1 8 7-15,1 10 22 0,-3 3-1 16,-6 2 1-16,-4-4-24 15,-7-13-78-15,-2-6-49 16,-3-18-276-16</inkml:trace>
  <inkml:trace contextRef="#ctx0" brushRef="#br0" timeOffset="137188.8538">18950 5747 671 0,'-5'-6'406'0,"-10"-9"-93"15,2-2-160-15,-5-4-28 16,1-2-2-16,1 1-27 16,-3-2-15-16,2 3-23 15,-4-5-5-15,3 0-9 16,1 0 0-16,4-3-13 15,5 5-4-15,2-3 2 16,4 2-1-16,0 0 2 16,-3-1-2-16,3-1-10 15,-2-2-5-15,3 0-6 16,2-2-3-16,5-1-2 0,2-2 0 16,4-2 0-16,0 1 1 15,3 0 0-15,2 3-1 16,3 2 2-16,1 1 0 15,5 2 2-15,2 1 1 16,2-3-1-16,2-1-1 16,-1 0-5-16,-2-4 0 15,1 5 0-15,1 2 0 16,0 4 0-16,3 6 0 16,-1 1-1-16,2 3-1 0,-1 3 1 15,5-1 1-15,3 1 0 16,-1 2 0-16,1-2 0 15,-4-1 0-15,-1 2 0 16,-2-4 0-16,-1 5 1 16,0 5-1-16,-9-1 0 15,3 4-1-15,-4 5 1 16,-1-3 1-16,4 7 0 16,-3-1 1-16,0-1-2 15,1 6 1-15,3-3 0 16,2 2 0-16,1 2-1 15,0 0 0-15,-4 5-1 16,-3 2 0-16,-8 8 0 16,-2 3-1-16,1 5 2 15,-2 0 0-15,-1 1 1 16,3-3 0-16,-2-6 0 0,1 0 0 16,-2-3 1-16,0-4-1 15,-2 1 0-15,-3-1 1 16,0-1 0-16,0 6-2 15,-2 2 1-15,-1 1 0 16,0 2-1-16,-2 3 1 16,0-1 0-16,0 2 0 0,-1-1 1 15,-1-2 0 1,0-4-1-16,0-5 1 0,0 1 0 16,-3 1 1-16,-2-7 1 15,-2 6-1-15,-4 0 0 16,-1-1-2-16,-3 10 1 15,-1-3 0-15,-1 2-1 16,2-2 2-16,2-4-2 16,2-2 0-16,-1-9 0 15,0 0 1-15,2-8-1 16,-1-6-1-16,-4-5 0 16,4-2-1-16,-4-8-1 15,2 1 0-15,8-5 2 16,0-3-3-16,6 0 1 15,1-5 1-15,5 1 0 16,5-1 2-16,1 4 5 0,-1 3 3 16,-2 6 8-16,-6 5 2 15,0 7 2-15,-1 6-2 16,-3 12-3-16,-1 9-2 16,-11 9-5-16,-1 5-4 15,-5 5-2-15,1 0-2 16,7-6-1-16,1-7 1 15,15-17-1-15,5-5 2 16,8-15 7-16,10-4 4 16,9-7 2-16,3-5 1 15,3-3-2-15,0 0 70 0</inkml:trace>
  <inkml:trace contextRef="#ctx0" brushRef="#br0" timeOffset="142979.6822">22563 4526 1403 0,'0'4'219'0,"-2"-2"-68"16,2 19-64-16,0 10-14 16,2 18-19-16,5 16-13 15,6 19-21-15,1 6 3 0,-1 8 5 16,-1 5 7-16,-4-4 12 16,-2-8 0-16,-5-13-5 15,-1-7 4-15,-5-15 3 16,-3-6-1-16,0-16 0 15,-1-4-5-15,1-14-14 16,-3-8-5-16,6-6-8 16,-2-11-4-16,2-9-5 15,2-3 0-15,-4-4-1 16,-1-2 0-16,-6-3 1 16,1 4-1-16,1 5-2 15,0 2-1-15,10 13-3 16,-3 2-3-16,7 10 1 15,6 9 0-15,6 10 1 16,5 7 1-16,4 1 1 16,0 3 0-16,0-13 6 0,6-6 10 15,-4-13 30-15,0-9 9 16,-1-11 3-16,-7-6-10 16,-6-8-27-16,-3 1-43 15,-9 5-75-15</inkml:trace>
  <inkml:trace contextRef="#ctx0" brushRef="#br0" timeOffset="143573.1749">21943 5302 1487 0,'-5'-1'240'0,"1"-1"-71"16,4 0-44-16,0 2-32 15,8-1-8-15,22-1-41 16,43-6-10-16,-22-1-18 0,1-3-4 16,-7 2-4-16,-5-1 0 15,-17 3 1-15,-5 1-1 16,-14 3-7-16,-7-1 0 16,-13 3-3-16,-5 0-2 15,-7 5-1-15,2 4-2 16,2 10-1-16,3 7-2 15,9 10-1-15,4 6 1 0,11 8 0 16,3 5 2-16,7-2 4 16,3 0 4-16,0-4 7 15,-3-6 6-15,-7-4 13 16,-7-5 6-16,-11-14 7 16,-7-1 1-16,-14-13-7 15,0-4-6-15,-6-8-13 16,6-6-5-16,16 0-13 15,6 3-5-15,13 3 1 16,7 3 3-16,13 5 8 16,13 5 5-16,15 4 0 15,11 3 0-15,7-3 8 16,-5-3-12-16</inkml:trace>
  <inkml:trace contextRef="#ctx0" brushRef="#br0" timeOffset="144137.4933">21439 8409 1452 0,'0'1'218'16,"4"-1"-48"-16,17 4-74 15,14 1-15-15,25 3-2 16,21 4-13-16,31-3-26 16,12 2-3-16,19-6-14 15,3-1-2-15,-16-1-4 16,-12-4-18-16,-26-1-65 15,-21-3-55-15</inkml:trace>
  <inkml:trace contextRef="#ctx0" brushRef="#br0" timeOffset="144556.5593">21724 8238 1457 0,'-2'3'220'0,"-10"5"-69"15,-8 8-22-15,-12 12-40 16,-8 4-18-16,-6 2-36 16,2 0-12-16,6-5-14 15,6-4-3-15,14-5-5 16,7-6 1-16,14-9 18 15,9-5 7-15,13 5 5 16,7 1 0-16,12 5-17 16,3 4-4-16,0-3-53 15,-1-2-58-15</inkml:trace>
  <inkml:trace contextRef="#ctx0" brushRef="#br0" timeOffset="145110.1612">21539 7687 1510 0,'4'-1'241'0,"10"-1"-74"16,6-2-54-16,15 0-41 15,4-1 2-15,8 1-40 16,3-1-12-16,0 2-8 16,-9-1-2-16,-9 1-11 15,-5-1-20-15,-18-2-51 16,-2-1-14-16,-8-1-19 15,-9 1 18-15,-11-1 43 16,-1 0 14-16,-7 1 34 16,5 5 9-16,5 8 17 15,6 7 7-15,7 10 5 16,0 3-3-16,12 8-16 0,0 7-8 16,3 7-4-16,2 2 4 15,-4-3 11-15,1-4 5 16,-8-10 1-16,0-1-6 15,-10-11-7-15,-6-4-2 16,-5-13 3-16,-1-4-4 16,6-3-8-16,4-4-3 15,15-1 6-15,5 0 6 0,17-2 9 16,11 5-1-16,12 2-12 16,7 3-5-16,-4 4-48 15,-4 2 76-15</inkml:trace>
  <inkml:trace contextRef="#ctx0" brushRef="#br0" timeOffset="145710.1343">16854 8553 1150 0,'0'-2'303'0,"7"-4"-189"15,11 5-24-15,29 3-8 16,8 1-10-16,18 1-22 15,7-3-2-15,12-3 7 16,17 1 0-16,7-4-12 16,1 1-5-16,-5-1-15 15,-9 0-8-15,-8 2-7 0,-10 4-6 16,-18 6-86-16,-13-1-71 16</inkml:trace>
  <inkml:trace contextRef="#ctx0" brushRef="#br0" timeOffset="146099.0958">17226 8334 1384 0,'-2'2'207'0,"-10"8"-119"15,-9 6-6-15,-17 10-38 16,-6 7-4-16,-13 1 8 15,0 0-6-15,8-7 4 16,6-9 0-16,23-9-9 16,13-3 3-16,17 0 14 0,16 1 1 15,22 3 6-15,9 2-6 16,5 3-23-16,1 0-7 16,-7 3-17-16,-7-5-54 15</inkml:trace>
  <inkml:trace contextRef="#ctx0" brushRef="#br0" timeOffset="146415.638">16884 7805 1497 0,'17'0'245'16,"15"-2"-68"-16,16 4-93 15,6-2-11-15,6 3-19 16,-2 0-16-16,-10-3-22 15,-3 0-4-15,-14-3-33 0,-8-1-34 16,-12 0-81-16,-10-3-62 16</inkml:trace>
  <inkml:trace contextRef="#ctx0" brushRef="#br0" timeOffset="146681.5972">17140 7813 792 0,'-6'6'451'15,"-6"6"-218"-15,2 2-111 16,10 2-24-16,2 2-3 15,7 4-1-15,2 5 8 0,1 6-5 16,-2 2 5-16,-4 4-22 16,-3 1-16-16,-3-3-31 15,-3-1-13-15,-6-8-6 16,-4-6 1-16,-4-13-5 16,-1-8-3-16,5-9-10 15,3-5-7-15,10-4-6 16,8-2 0-16,10-1 8 15,5 1 5-15,13 5 5 16,3 2 2-16,10 11-1 16,3 1-3-16,-6 8-15 15,-3 4-45-15</inkml:trace>
  <inkml:trace contextRef="#ctx0" brushRef="#br0" timeOffset="147296.2922">14877 5450 1286 0,'-6'8'271'0,"-2"6"-98"16,1 14-52-16,4 15 2 16,3 23-22-16,4 16-9 15,7 20-32-15,-3 5-23 0,2 13-23 16,-3-2-7-16,-3-11-3 15,-1-15 1-15,-2-28-23 16,3-12-30-16,-3-29-99 16,-1-5-72-16</inkml:trace>
  <inkml:trace contextRef="#ctx0" brushRef="#br0" timeOffset="147626.3235">14880 5440 1380 0,'-3'0'234'16,"-5"2"-54"-16,-2 3-90 16,-2 15-15-16,-5 8-25 15,-2 6-5-15,1 5-14 0,0-4-5 16,6-6-8-16,5-8-9 15,3-16-7-15,4-4-2 16,3-17-2-16,0-7 2 16,3-9 0-16,1-4 0 15,6 6 6-15,-1 5 6 16,10 8 3-16,1 10 5 16,4 12 4-16,0 7-2 0,0 13-2 15,-1 2-3-15,0-1-17 16,-2-1-52-16</inkml:trace>
  <inkml:trace contextRef="#ctx0" brushRef="#br0" timeOffset="148171.4992">14190 5220 1371 0,'6'-1'226'0,"9"-1"-55"15,9-1-114-15,7 0-1 16,8 1-11-16,-2-1-6 16,0 0-10-16,-4-1-4 15,-8-4-9-15,-8-1-1 16,-10-4-6-16,-7 0-1 0,-9 0-8 16,-8 0 0-16,-2 10-1 15,-2 6-2-15,3 11-2 16,3 6-2-16,7 6 0 15,1 0 0-15,7 8 4 16,2 7 4-16,9 5 12 16,2 9 6-16,1-2 10 15,-2 3 1-15,-9 2-1 16,-3-1-4-16,-6-4-6 16,-4-12-1-16,-6-15 0 15,-4-10-2-15,-2-17-5 16,1-8-4-16,8-8-12 15,2-6-4-15,17 0 19 16,8 0 12-16,23 9 9 16,12 5 2-16,25 15 16 15</inkml:trace>
  <inkml:trace contextRef="#ctx0" brushRef="#br0" timeOffset="156416.8749">10397 11207 1384 0,'-4'1'246'0,"3"-1"-36"15,6-2-8-15,-5 1-39 16,25-2-24-16,56 0-40 15,-18 3-22-15,7 2-38 16,-6 3-3-16,-18-1-42 16,-13 3-50-16</inkml:trace>
  <inkml:trace contextRef="#ctx0" brushRef="#br0" timeOffset="157118.4602">10984 10919 1557 0,'9'1'320'16,"6"0"-87"-16,23 5-102 15,9-4-34-15,15-2-50 16,0 0-14-16,-12-2-15 16,-7 1-3-16,-14 1-32 15,-7 1-25-15,-13-1-68 0,-7 3-45 16,-12 0-27-16,-2 0 1 16,-3 2 34-16,-2-3 43 15,-1 0 49-15,1-2 27 16,-2 0 72-16,6 0 17 15,2 0 32-15,4 6 24 16,7 3 13-16,-3 4 3 16,6 11-31-16,-1 2-8 15,6 7-46-15,1 2-13 16,1 3-18-16,-5 1-3 0,-4 0-5 16,-2-6 0-16,-9-4 4 15,-7-3 1-15,-13-11 4 16,-5-2-2-16,-4-8-5 15,3-5-3-15,6 0-7 16,7 0-1-16,10 4-4 16,7 0-3-16,11-3 0 15,8 2 0-15,23-3 6 16,5 0 1-16,13-4 7 16,-1 1 0-16,-3-2-1 15,-2 3 0-15,-7 2-41 16,-1-3 97-16</inkml:trace>
  <inkml:trace contextRef="#ctx0" brushRef="#br0" timeOffset="157514.5065">11684 10907 1606 0,'-4'12'377'16,"3"6"-81"-16,1 20-139 15,3 7-32-15,2 14-36 16,-2 4-16-16,-6 7-34 16,0-1-15-16,6-6-28 15,-4-10-25-15,2-20-61 16,4-7-35-16,-7-20-46 15,1-6-39-15,2-11-99 16</inkml:trace>
  <inkml:trace contextRef="#ctx0" brushRef="#br0" timeOffset="157858.6088">11553 10970 1247 0,'15'-13'302'16,"16"-14"-85"-16,12 8-2 15,11 12-41-15,7 7-13 0,7 13-55 16,-2 10-28-16,-8 7-35 16,-12 2-8-16,-23 2-12 15,-15-1-1-15,-27 7-7 16,-15 3-4-16,-17-1-4 16,-4-1 0-16,1-18-3 15,-2-7 2-15,12-13-4 16,5-4-2-16,13-1-4 15,12 1-3-15,15 1-1 16,8 3 7-16,17 6 19 16,0 3 13-16,13 8 16 15,2 3 4-15,0 3 2 16,0 2-8-16,-9 1-11 16,-3-5-7-16,-7-9-46 15,-2-4-45-15,-4-13 330 16</inkml:trace>
  <inkml:trace contextRef="#ctx0" brushRef="#br0" timeOffset="158347.9067">12158 11532 1322 0,'3'-1'301'16,"1"0"-10"-16,10-1-100 15,-6-7-22-15,7-3-63 16,-1-4-21-16,2-4-25 0,2 3-5 15,-6 2 2-15,0 2 5 16,-8 7 9-16,2 7 3 16,-5 13-4-16,0 9-6 15,-1 15-14-15,-2 2-7 16,3 9-18-16,-1-2-6 16,3-3-27-16,0-6-35 15</inkml:trace>
  <inkml:trace contextRef="#ctx0" brushRef="#br0" timeOffset="167027.2317">19166 8250 1138 0,'3'-8'346'0,"4"-8"-191"16,-7 4-26-16,-2 1-4 16,-10 6-29-16,-2 4-17 15,-9 4-47-15,-2 8-12 16,2 9-20-16,0 8-6 0,12 17-6 15,4 5 1-15,12 4 1 16,9-3 2-16,15-18 5 16,10-5 3-16,13-24 15 15,2-8 16-15,0-18 58 16,-5-9 18-16,-15-18 9 16,-11-5-8-16,-20 0-44 15,-11 3-17-15,-18 13-31 16,-2 7-18-16,0 14-41 15,0 5-29-15,7 13-77 16,5 10-60-16</inkml:trace>
  <inkml:trace contextRef="#ctx0" brushRef="#br0" timeOffset="167272.3681">19182 8481 1370 0,'0'-2'237'16,"1"8"-71"-16,1 9-19 15,1 14-42-15,-2 9-15 16,-1 7-15-16,-4-4-9 16,3-1-38-16,2-8-10 15,4-14-61-15,3-6-26 16,-2-16-39-16,-2-6-7 15,-4-8 9-15,-1-3 10 0,-7-1-67 16</inkml:trace>
  <inkml:trace contextRef="#ctx0" brushRef="#br0" timeOffset="167566.606">19158 8544 1380 0,'-4'0'244'0,"-7"2"-44"16,-4 5-39-16,-11 5-90 15,-3 3-23-15,5 4-38 16,0 1-6-16,10-3-18 16,6-3-11-16,8-9-29 15,2-9-11-15,15-10 9 16,2-4 10-16,4-5 29 16,4 1 13-16,-5 2 12 0,-1 5 18 15,-4 7 42-15,-1 7 14 16,0 15 17-16,1 2-1 15,6 13-41-15,8 0-15 16,11 2-25-16,1 5-7 16,-2-5-53-16,-5-2-54 15,-10-11-101-15,-6-9-76 16</inkml:trace>
  <inkml:trace contextRef="#ctx0" brushRef="#br0" timeOffset="167970.5981">19189 8811 1603 0,'-12'19'308'0,"-17"21"-184"15,-2 6-36-15,-7 4-55 16,4-3-20-16,7-5-16 15,5-8-9-15,13-11-8 16,2-8 1-16,10-15 5 16,8-8 7-16,6-14 6 15,5-7 1-15,1-7 4 16,1-6 1-16,-4-6 1 16,2-1 0-16,-3 4 10 0,-5 7 14 15,-2 14 37-15,-4 10 12 16,-4 14 1-16,5 8-7 15,6 20-34-15,4 3-9 16,11 7-14-16,4 2-7 16,5-2-5-16,-8-6 0 15,-3-6-1-15,-4-7-1 0,-12-13-13 16,2-1-22-16,-7-7-85 16,-3-5-56-16</inkml:trace>
  <inkml:trace contextRef="#ctx0" brushRef="#br0" timeOffset="175664.2563">12681 11296 1612 0,'12'2'308'0,"24"3"-183"0,5-4-18 16,16-1-31-1,5-2-18-15,5-1-26 0,-3 0-7 16,-15-2-10-16,-12-2-30 16</inkml:trace>
  <inkml:trace contextRef="#ctx0" brushRef="#br0" timeOffset="176336.1892">13875 10988 1363 0,'-11'-5'263'15,"-19"-6"-11"-15,-4 3-37 16,-7 3-62-16,-3 3-34 16,1 5-49-16,2 4-28 15,6 11-28-15,5 0-10 16,12 7-9-16,6 1-2 0,16 3 1 16,8 3 1-1,15-1 2-15,5 1-1 0,5-10 2 16,4-3 1-16,0-10 1 15,0-1 2-15,-5-8 1 16,-6-1 0-16,-11-6-1 16,-9-4 1-16,-10 3 0 15,-13-3 2-15,-11 4-1 16,-9 2-2-16,-7 5 0 16,1 7 0-16,1 8-2 15,0 8-2-15,-1 10-1 16,2 3 3-16,10 9 2 15,9 1 3-15,18 1 3 16,6-5 1-16,16-7 1 16,8-7 1-16,9-12-1 15,6-4-2-15,7-8-5 16,1-7-23-16,2-2-102 16,-1-6-91-16</inkml:trace>
  <inkml:trace contextRef="#ctx0" brushRef="#br0" timeOffset="176770.5128">13986 11649 1428 0,'0'-10'232'0,"4"-5"-49"16,6-1-16-16,13 2-46 15,4 2-1-15,8 2-30 16,0 1-13-16,-10 12-26 16,-3 2-10-16,-13 13-8 15,-7 2 1-15,-4 12-1 16,-13 4-3-16,-20 7-12 15,-1 2-5-15,-12-5-6 16,8-4-1-16,16-11-5 16,8-8-1-16,11-9-3 15,4-5-4-15,8-3-2 0,7-1 1 16,14-4 1-16,7 1 1 16,5 4 1-16,1 0 2 15,-10 6 3-15,-4 4 3 16,-10-1 4-16,-4 0 1 15,-3-3-2-15,-7-5 341 16</inkml:trace>
  <inkml:trace contextRef="#ctx0" brushRef="#br0" timeOffset="181192.3449">15999 7861 532 0,'-5'-4'331'0,"-4"-5"-44"15,1 2-154-15,-3 2-95 16,2 4-10-16,-3 1 18 0,-5 3 12 15,1 7 13 1,-5-1 7-16,5 9-7 0,4 4 2 16,6 7-19-16,8 9-3 15,19 1-12-15,7 2-12 16,20-3-14-16,4-11-5 16,7-12 6-16,-3-10 10 15,-5-14 32-15,-5-9 22 0,-17-9 30 16,-8-8 4-16,-25-6-18 15,-11-4-20-15,-17-6-29 16,-10 5-12-16,-1 10-25 16,2 4-13-16,9 14-72 15,4 8-48-15,10 10-206 16</inkml:trace>
  <inkml:trace contextRef="#ctx0" brushRef="#br0" timeOffset="181509.7133">15989 8102 967 0,'-4'4'469'16,"-10"5"-245"-16,-6 5-60 16,-8 9-55-16,-5 7-34 15,1 4-35-15,2 2-8 16,10-5-47-16,7-8-39 15,13-11-167-15</inkml:trace>
  <inkml:trace contextRef="#ctx0" brushRef="#br0" timeOffset="181929.2314">15778 8305 1113 0,'-1'-5'376'0,"-2"-6"-187"16,-5 1-20-16,-7-1 5 0,-6 1-22 15,-7-2-9-15,-8-1-54 16,-1-1-24-16,0 3-41 15,7 5-14-15,17 1-47 16,5 3-45-16,17-4-151 16,11 4-193-16</inkml:trace>
  <inkml:trace contextRef="#ctx0" brushRef="#br0" timeOffset="182298.0403">15767 8368 1381 0,'-2'1'232'0,"-8"4"-65"16,-3 6-5-16,-6 12-40 15,-5 3-15-15,-6 12-40 16,-1 3-18-16,-6 0-35 15,-2 1-27-15,6-12-39 16,5-4-26-16,14-13-64 16,8-10-72-16</inkml:trace>
  <inkml:trace contextRef="#ctx0" brushRef="#br0" timeOffset="182686.1725">15912 8199 924 0,'3'-6'498'0,"-2"-3"-274"0,0 6-41 15,-1 3 1-15,4 9-61 16,2 7-22-16,3 9-45 15,0 9-17-15,-5 7-16 16,-2 2-5-16,-4-1-26 16,-1-6-27-16,-1-11-74 15,0-5-61-15</inkml:trace>
  <inkml:trace contextRef="#ctx0" brushRef="#br0" timeOffset="182945.6279">15962 8140 1438 0,'-11'-4'285'16,"-14"-5"24"-16,-4 0-34 16,-10-4-109-16,0 0-49 0,3 1-65 15,7-1-41-15,11 1 335 16</inkml:trace>
  <inkml:trace contextRef="#ctx0" brushRef="#br0" timeOffset="191563.8834">16217 4460 644 0,'-6'-6'404'16,"-5"-6"-103"-16,-5 6-184 15,-2 6-42-15,-5 9-19 16,-5 6-3-16,-2 15-15 0,2 0-10 16,10 10-9-16,7-1-9 15,19 0-1-15,9-1 3 16,14-10 6-16,8-5 13 16,10-17 29-16,0-10 12 15,2-14 40-15,-7-8 17 16,-18-8 8-16,-8-1-7 15,-22-1-46-15,-13-3-19 16,-17 5-37-16,-5 0-20 16,0 10-59-16,3 9-36 0,12 15-99 15,9 9-66-15</inkml:trace>
  <inkml:trace contextRef="#ctx0" brushRef="#br0" timeOffset="191944.3372">16081 4718 1023 0,'-9'6'407'0,"-9"6"-240"16,-12 16-56-16,-8 6-12 15,-9 17-23-15,-1 3-18 0,7-1-36 16,4-4-12-16,17-18-5 16,8-7-12-16,13-14-55 15,7-9-39-15,6-10-125 16</inkml:trace>
  <inkml:trace contextRef="#ctx0" brushRef="#br0" timeOffset="192228.2752">16017 4733 865 0,'7'-4'518'0,"-2"-3"-267"15,-3-1-34-15,-14 0-39 0,-7 2-19 16,-15 2-39-16,-6 1-28 16,-10 4-45-16,-3 4-13 15,7 2-21-15,5 0-6 16,13 0-39-16,9-1-44 16,8-3-118-16,10 1-69 15</inkml:trace>
  <inkml:trace contextRef="#ctx0" brushRef="#br0" timeOffset="192900.1958">16046 4745 1362 0,'0'-1'246'0,"0"1"-60"16,0 7-4-16,0-7-64 15,2 21-20-15,4 49-39 16,-9-23-22-16,3 6-18 0,0-7-11 15,-4-6-110-15,-1-8-284 16</inkml:trace>
  <inkml:trace contextRef="#ctx0" brushRef="#br0" timeOffset="193217.348">15808 5050 484 0,'4'-6'335'0,"-1"-5"57"16,0 2-180-16,-7 1-87 15,-5 0 7-15,-11 5 11 16,-6 0 5-16,-13 4-47 16,-3 5-25-16,-5 5-41 15,-1 1-14-15,7-1-18 16,9 0-14-16,18-3-63 0,14-1-40 16,22-2-152-16</inkml:trace>
  <inkml:trace contextRef="#ctx0" brushRef="#br0" timeOffset="193439.2706">15804 5095 942 0,'0'0'480'0,"-1"1"-268"0,-9 4-41 16,-3 6 4-16,-14 10-37 15,-1 7-1-15,-7 6-40 16,-2 5-24-16,6-1-35 16,4-3-21-16,15-8-104 15,3-11 143-15</inkml:trace>
  <inkml:trace contextRef="#ctx0" brushRef="#br0" timeOffset="209664.4613">14594 11302 1449 0,'3'2'214'0,"0"5"-88"16,13 0-10-16,13-4-31 15,5 1-15-15,18-2-18 16,-1 1-2-16,2 1-13 0,-1-3-5 15,-16-1-9-15,-9 0-3 16,-17 0-28-16,-8 1-45 16</inkml:trace>
  <inkml:trace contextRef="#ctx0" brushRef="#br0" timeOffset="210441.0065">15227 10985 1297 0,'0'0'261'0,"2"2"-106"16,17-1-45-16,9 2-11 16,18 2-42-16,6-5-17 15,9 2-18-15,-2 0 1 0,-12 3 0 16,-7-1-2-16,-15-4-1 15,-7 0-2-15,-8-9-2 16,-6-1-2-16,-4 0-15 16,-1 4-8-16,-6 4-5 15,-2 6-4-15,-4 2 8 16,-3 7 6-16,-4 4 4 16,5-2 0-16,-2 2 1 15,1-4 0-15,12 4 1 16,1-2-1-16,10 11 2 15,5 4-2-15,-1 9 8 16,-2 6 4-16,-9 3 11 16,-6 1 7-16,-10-7-3 15,2 2 1-15,-8-7-1 16,-2-6-3-16,0-8-2 16,-4-9 0-16,6-9-10 0,5-5-2 15,7-8-9-15,6 1-4 16,7-4-8-16,9 6 1 15,16 2 9-15,6 2 5 16,17 7 6-16,-4-3 0 16,-3 8-5-16,-2 0-2 15,-16-1-43-15,8 3-54 16</inkml:trace>
  <inkml:trace contextRef="#ctx0" brushRef="#br0" timeOffset="210845.4929">15868 10971 1535 0,'4'-5'307'16,"0"-1"-59"-16,5 13-41 15,3 21-96-15,2 11-26 16,1 20-35-16,-2 5-5 16,-9 16-12-16,-4 0-6 15,-9-6-40-15,0-9-25 16,1-23-42-16,1-14-31 16,1-21-91-16,3-8-107 0</inkml:trace>
  <inkml:trace contextRef="#ctx0" brushRef="#br0" timeOffset="211145.2038">15845 10966 1437 0,'23'-24'259'15,"17"-20"-30"-15,17 14-61 16,3 10-10-16,1 20-49 16,0 12-31-16,-10 13-40 15,-8 8-16-15,-25 12-14 16,-18 2-2-16,-33 14 2 15,-9 4-4-15,-5-2-19 16,-5-3-8-16,11-11-25 16,8-6 1-16,14-16 11 15,13-5 5-15,13-12 28 0,7-3 7 16,16 4 19-16,1 0 12 16,9 3 10-16,5 3-5 15,-8 0 10-15,1 6 2 16,-13 4-5-16,-6-1 4 15,-6-4-72-15,-3-1-68 16</inkml:trace>
  <inkml:trace contextRef="#ctx0" brushRef="#br0" timeOffset="211581.0758">16485 11513 1477 0,'15'-3'270'16,"7"-7"-55"-16,7 4-73 15,0 3-21-15,-3 3-62 16,0 9-21-16,-10 5-19 0,-7 8-2 16,-17 3-3-16,-7 4-1 15,-10 5-5-15,-7-2-2 16,7-5-1-16,2-6-2 16,10-8 0-16,11-2-2 15,7-6 15-15,7 1 13 16,11-3 21-16,3-2 7 15,1-1 8-15,3-2 0 16,-10-2-3-16,3-1 0 16,-6 0-17-16,-5 2-12 0,-2 1-17 15,-6 2-21-15,-2 4-77 16,-2 0-42-16</inkml:trace>
  <inkml:trace contextRef="#ctx0" brushRef="#br0" timeOffset="219457.9435">17109 11169 1573 0,'6'3'264'0,"18"3"-137"16,12-1-45-16,20-3-11 16,13-2-3-16,7-2-31 15,-5 0-10-15,-11-2-44 16,-12-1-40-16,-18 3-122 16</inkml:trace>
  <inkml:trace contextRef="#ctx0" brushRef="#br0" timeOffset="219668.441">17193 11342 1528 0,'17'1'270'16,"26"-1"-85"-16,12 0-39 15,15 0-47-15,-1 2-27 16,-11 4-39-16,-4 5-14 16,-15 1-44-16</inkml:trace>
  <inkml:trace contextRef="#ctx0" brushRef="#br0" timeOffset="220186.7373">18542 11051 1516 0,'-24'-9'288'0,"-22"-7"-55"16,-9 6-102-16,-3 2-29 15,-6 16-63-15,1 9-25 16,14 21-22-16,7 8-1 16,23 12 3-16,14 5 3 0,22 6 11 15,13-1 5-15,18-10 13 16,14-10 1-16,17-28 2 16,-1-11-1-16,4-24 3 15,-7-12 2-15,-18-16 25 16,-9-10 12-16,-25-4 4 15,-13-3 4-15,-21 13-29 16,-13 3-11-16,-16 12-17 16,-1 7-26-16,6 5-96 15,10 9-74-15</inkml:trace>
  <inkml:trace contextRef="#ctx0" brushRef="#br0" timeOffset="220395.5048">18582 11100 1630 0,'-1'-1'381'16,"-3"2"-104"-16,-7 3-36 16,-5 13-65-16,-9 9-20 15,-12 16-52-15,-7 9-20 16,-6 12-37-16,7 2-16 15,6-5-42-15,10-8-29 16</inkml:trace>
  <inkml:trace contextRef="#ctx0" brushRef="#br0" timeOffset="230252.3317">7373 12578 1385 0,'-12'2'236'16,"-11"-2"-60"-16,18 8-61 15,9 3-6-15,24 0-27 16,15 1-7-16,28-10-31 16,11-2-12-16,16-8-22 15,2 1 1-15,-17 2-68 16,-9 3-45-16,-31 7-139 15</inkml:trace>
  <inkml:trace contextRef="#ctx0" brushRef="#br0" timeOffset="230462.9136">7421 12732 1451 0,'-1'4'221'15,"5"0"-62"-15,11 1-27 16,24-2-47-16,12-3-5 16,32-2-21-16,9-2-14 15,0-1-20-15,0 1-3 16,-27 4-53-16,-12 2-56 16,-16 1-194-16</inkml:trace>
  <inkml:trace contextRef="#ctx0" brushRef="#br0" timeOffset="230711.3541">8008 12527 1747 0,'1'-2'424'0,"11"2"-229"15,9 0-56-15,13 4-81 16,7 7-16-16,3 5-22 15,-2 2-1-15,-10 3 0 16,-6-1-6-16,-18-4-15 16,-9 2-18-16,-20 1-41 15,-9 1-16-15,-14 2-48 16,-7-3-23-16,-3-5-42 0,-2-5-77 16</inkml:trace>
  <inkml:trace contextRef="#ctx0" brushRef="#br0" timeOffset="230973.7889">7646 12522 1553 0,'-16'0'323'16,"-15"4"-79"-16,-11 9-86 15,-5 6-31-15,-5 9-61 16,6 3-15-16,14 4-42 16,10-2-7-16,22 0-1 15,7 2 5-15,16 2 14 16,6-2 9-16,16-2-2 16,7-8 12-16,13-13-350 15</inkml:trace>
  <inkml:trace contextRef="#ctx0" brushRef="#br0" timeOffset="232909.9776">9478 12464 1378 0,'-13'-8'295'16,"-9"-9"26"-16,-5 8-103 16,-8 3-22-16,-4 11-69 15,-7 9-23-15,-3 14-62 16,3 7-23-16,7 15-31 0,14 9-6 15,24 10-2-15,12 5 2 16,31-3 2-16,8-7-1 16,7-20 3-16,-1-11 3 15,-3-21 7-15,-3-13 4 16,-11-11 8-16,-9-8 16 16,-24-9 37-16,-12 2 15 15,-24-6 18-15,-7 2-8 0,-12 5-34 16,-4 4-17-1,7 8-35-15,2 5-45 0,17 7-95 16,13 2-481-16</inkml:trace>
  <inkml:trace contextRef="#ctx0" brushRef="#br0" timeOffset="233213.1591">9914 12654 1535 0,'3'1'284'16,"8"1"-53"-16,13 3-64 15,20 1-52-15,11-1-29 16,21 2-51-16,-1 0-6 16,-7-3-67-16</inkml:trace>
  <inkml:trace contextRef="#ctx0" brushRef="#br0" timeOffset="234015.4802">10681 12572 1672 0,'-5'3'360'0,"-1"10"-213"16,7 6-36-16,19 11-67 15,13 5-18-15,5 5-13 0,3 0 5 16,-6 5 3-16,-20 0 0 16,-10 2-4-16,-7-2-4 15,-22-14-15-15,7-7-12 16,-9-14-28-16,-2-14-9 15,9-11-1-15,0-9 1 16,19-13 18-16,6-4 4 16,19-11 25-16,5-3 19 15,9-1 42-15,3 3 14 0,-4 8 9 16,-10 3 2-16,-27 13-8 16,-12 0 7-16,-25 6-19 15,-5 6-18-15,-3 6-30 16,9 10-9-16,12 3-68 15,5 5-56-15</inkml:trace>
  <inkml:trace contextRef="#ctx0" brushRef="#br0" timeOffset="234523.8583">11094 12516 1453 0,'10'0'175'0,"16"-5"-123"0,14 0-21 16,11 2 13-16,1-3 12 15,-3 5 26-15,-8 1-1 16,-5 1-15-16,-7-1-19 15,-13-1-20-15,-11-4-2 16,-9 1-5-16,-8 1-3 0,-6 1-9 16,1 4-2-1,-2 3-8-15,6 2-3 0,4 9-9 16,0 1-1-16,7 15 3 16,-2 3 2-16,4 11 5 15,3 4 5-15,-1 1 11 16,1-1 7-16,-3-5 14 15,-3-3 7-15,-6-13 3 16,-4-6 0-16,-3-13-4 16,2-2-3-16,2-7 1 15,3-3-4-15,5-4-9 16,1 0-5-16,7 1-4 16,2 1-1-16,13 3 1 15,4-2-4-15,13 0-9 16,3 3 0-16,-1-1 2 15,-2 0 9-15,-10 1-36 16,-5-5-262-16</inkml:trace>
  <inkml:trace contextRef="#ctx0" brushRef="#br0" timeOffset="235155.674">11913 12720 1282 0,'-1'1'289'0,"3"-1"-48"15,10 0-41-15,20 0-52 16,15 0-11-16,25 0-52 15,6 1-22-15,4 0-11 16,-9 0-46-16</inkml:trace>
  <inkml:trace contextRef="#ctx0" brushRef="#br0" timeOffset="236455.8138">12712 12661 1455 0,'2'-13'245'0,"2"-5"-60"16,7-11-49-16,0-3-11 15,0-2-14-15,1 1 4 16,-2 14-16-16,-5 11-1 15,1 20-15-15,-6 15-15 16,-3 25-30-16,1 11-7 16,-3 15-10-16,7 3-5 15,4-9-3-15,5-6-23 16,5-22-95-16,1-11-57 16</inkml:trace>
  <inkml:trace contextRef="#ctx0" brushRef="#br0" timeOffset="236800.3956">13022 12642 1483 0,'3'-19'262'15,"8"-17"-62"-15,21 5-35 16,8 3 4-16,17 14-44 15,2 9-24-15,-3 15-41 16,-5 10 7-16,-22 13 0 16,-17 6-1-16,-31 15-15 15,-16 9-16-15,-15 8-26 0,-7 2-11 16,2-17-8 0,3-11-2-16,10-24-26 0,9-12-9 15,19-11-12-15,8-3-1 16,18-4 28-16,11 1 18 15,22 7 16-15,3 1 6 16,5 4 4-16,1 7-4 16,-7-2 19-16,1 1-25 15</inkml:trace>
  <inkml:trace contextRef="#ctx0" brushRef="#br0" timeOffset="237220.8384">13826 12770 1596 0,'5'1'351'0,"7"1"-114"16,25-1-72-16,12-1-13 0,25-3-41 15,6-1-19-15,-7 4-40 16,-5 0-15-16,-18 4-61 16,-11 5 9-16</inkml:trace>
  <inkml:trace contextRef="#ctx0" brushRef="#br0" timeOffset="238298.9639">14661 12549 1413 0,'5'-9'256'15,"4"2"-15"-15,4 9-25 16,0 25-36-16,-5 16-35 15,-1 22-46-15,-3 9-10 0,-2 9-31 16,0-1-30-16,-2-17-173 16,2-9-64-16</inkml:trace>
  <inkml:trace contextRef="#ctx0" brushRef="#br0" timeOffset="238613.3562">15094 12625 1730 0,'-13'0'407'0,"-18"4"-228"16,-9 1-48-16,-7 9-83 16,4 8-21-16,7 15-27 15,9 11-6-15,23 13-12 16,11 5-5-16,25-5 3 0,12-5 3 15,18-17 7-15,-1-8 9 16,4-21 4-16,-7-9 18 16,-10-12 35-16,-7-17 16 15,-18-7 39-15,-9-12-6 16,-25-11-23-16,-9 3-12 16,-12 4-36-16,-1 6-8 15,6 17-66-15,3 7-53 16</inkml:trace>
  <inkml:trace contextRef="#ctx0" brushRef="#br0" timeOffset="239125.987">15470 12614 1615 0,'13'-2'313'0,"20"4"-182"0,2 0-41 15,8 1-20-15,-1 3-20 16,-2-1-13-16,-1-2-7 15,-10 2-6-15,-9-3-5 16,-15-1-7-16,-5-1-3 16,-12-3-4-16,-5 3-4 15,-2 0-2-15,0 4-4 16,9 11-5-16,2 1-3 16,3 16-2-16,3 3 2 15,-4 14 2-15,3 8 2 0,3 6 5 16,-4 0 2-16,4-11 4 15,-4-12 6-15,-11-12 3 16,-1-7 2-16,-11-13 5 16,5-5 3-16,4-7-3 15,4-8 1-15,10 4 0 16,6 1 7-16,13 3 5 16,5 4 0-16,15 4-9 15,3 1-9-15,7 3-5 16,0-2-37-16,0-2 392 15</inkml:trace>
  <inkml:trace contextRef="#ctx0" brushRef="#br0" timeOffset="239452.2485">16347 12697 1604 0,'9'-2'303'0,"19"-1"-159"16,12 4-61-16,18 3-15 16,3-1-21-16,1 5-24 15,-3-1-3-15,-8 3-67 16,-8 2-57-16</inkml:trace>
  <inkml:trace contextRef="#ctx0" brushRef="#br0" timeOffset="239617.8045">16447 12850 1734 0,'13'2'381'0,"20"2"-255"0,15 0-14 16,13-1-46-16,7-1-24 15,5 0-41-15,4-2-2 16</inkml:trace>
  <inkml:trace contextRef="#ctx0" brushRef="#br0" timeOffset="240050.2694">17690 12565 1611 0,'-13'-8'328'0,"-18"-13"-168"15,-2 1-4-15,-9 10-59 16,-3 5-34-16,-3 17-48 15,-3 10-15-15,8 17-15 16,7 10 0-16,21 13 4 16,12 4 9-16,22 4 11 15,13 0 8-15,14-13 17 16,5-10 3-16,10-20 2 16,-2-19-3-16,3-18-2 0,-7-13 1 15,-9-23 5-15,-6-4 3 16,-25-16-3-16,-12-1-4 15,-21 9-14-15,-12 5-7 16,-10 15-51-16,5 13-22 0,2 11-99 16,12 8 52-1</inkml:trace>
  <inkml:trace contextRef="#ctx0" brushRef="#br0" timeOffset="240189.9003">17715 12684 1686 0,'-19'9'433'16,"-11"7"-108"-16,-16 14-139 16,-11 11-25-16,-12 16-71 15,-1 3-40-15,12 5 234 16</inkml:trace>
  <inkml:trace contextRef="#ctx0" brushRef="#br0" timeOffset="240884.3142">7414 14143 1277 0,'-3'2'302'15,"6"2"-14"-15,9 0-120 16,27-3-69-16,16-1 7 16,29-3-21-16,9 1-20 15,1-1-29-15,-7 3-10 16,-20 4-37-16,-12 6-44 15,-16 1-102-15</inkml:trace>
  <inkml:trace contextRef="#ctx0" brushRef="#br0" timeOffset="241089.7551">7532 14309 1469 0,'0'2'254'16,"2"-2"-41"-16,24 0-101 16,19-3-24-16,30-4-29 15,5 3-14-15,13 0-20 16,-13 1-3-16,-16 3-66 16,-8-1-77-16</inkml:trace>
  <inkml:trace contextRef="#ctx0" brushRef="#br0" timeOffset="241255.3913">8083 14105 1576 0,'5'1'337'15,"6"5"-88"-15,8 2-63 16,10 12-100-16,0 2-9 16,-4 10-7-16,-10 4-7 15,-15 7-14-15,-7-2-45 16,-14-5-120-16,-7-3-70 0</inkml:trace>
  <inkml:trace contextRef="#ctx0" brushRef="#br0" timeOffset="241435.8128">7494 14133 2309 0,'-12'17'35'0,"3"5"-9"16,-6 17 28-16,13 3-23 16,11 2-13-16,28-7-1 15,9-4-31-15</inkml:trace>
  <inkml:trace contextRef="#ctx0" brushRef="#br0" timeOffset="242212.0704">9148 13923 1569 0,'11'4'294'0,"6"-3"-107"16,22 1-89-16,11 3 3 15,9-5-20-15,5 1-17 16,-4 0-23-16,-1 0-8 16,-13 4-16-16,-9 2-4 15,-21-4-3-15,-8 1-10 16,-13-3-45-16,-4-1-21 16,-11-1-23-16,-4-4 12 0,-2-3 40 15,-4-2 22-15,3 1 21 16,3 3 7-16,6 6 9 15,7 8 9-15,6 9 1 16,5 11-6-16,4 12-13 16,3 4-10-16,2 13-3 15,-2 1-1-15,-3 10 2 16,-5 2 3-16,-5-10-1 16,-6-5-7-16,-5-15-22 15,-3-7-12-15,-3-11-10 16,-1-8 5-16,3-7 18 15,-2-9 11-15,11-2 1 16,11 0 7-16,9-7 20 16,14 4 12-16,12-3 23 15,3 1-1-15,16 8-20 16,1 1-7-16,-3 1-14 0,0 6 63 16</inkml:trace>
  <inkml:trace contextRef="#ctx0" brushRef="#br0" timeOffset="242826.5919">10095 14191 1713 0,'6'-1'388'0,"20"-4"-195"16,10 3-78-16,18-4-54 16,5 4-24-16,0 0-27 15,-3 2-3-15,-11 6-75 16,-5 1-320-16</inkml:trace>
  <inkml:trace contextRef="#ctx0" brushRef="#br0" timeOffset="243011.6427">10125 14387 1749 0,'15'2'434'0,"11"-1"-221"15,17-2-106-15,8 1-18 16,1-4-43-16,-4 1-11 15,-1 2-527-15</inkml:trace>
  <inkml:trace contextRef="#ctx0" brushRef="#br0" timeOffset="243620.4499">10931 14282 1452 0,'-6'0'296'0,"1"0"55"16,10 3-131-16,20 4-103 16,16 5-34-16,23-3-36 15,8 0-18-15,10-3-30 16,-3-4-44-16</inkml:trace>
  <inkml:trace contextRef="#ctx0" brushRef="#br0" timeOffset="243934.12">11629 14297 1494 0,'-8'-3'254'0,"-2"1"-53"15,11 2-77-15,30 1-20 16,13 0-15-16,25-1-30 15,12 2-14-15,13-1-16 16,8 1-4-16,-8 0-6 16,-9-1-1-16,-17-1-55 15,-11-4-56-15</inkml:trace>
  <inkml:trace contextRef="#ctx0" brushRef="#br0" timeOffset="244278.6463">11920 14030 1512 0,'4'-17'269'0,"2"-24"-57"15,0-7-9-15,0 6-14 16,-3 4-23-16,-2 11-42 16,1 10-20-16,-4 9-51 15,-1 4-22-15,-3 15-26 16,0 7-6-16,2 22-8 15,0 14 5-15,8 16-66 16,0 8-50-16</inkml:trace>
  <inkml:trace contextRef="#ctx0" brushRef="#br0" timeOffset="244756.7711">11684 14537 1644 0,'1'-4'335'0,"7"-3"-186"15,10-1-32-15,14 1-28 16,11 0-23-16,12 4-30 16,2 2-12-16,2 2-8 15,-9 7-2-15,-17 11-2 16,-15-4-2-16,-24 11-3 16,-10-1-9-16,-16-1-15 15,-4 6-6-15,2-10-2 16,1-7 7-16,15-10 0 15,9-3 0-15,13 0-3 16,9 0 1-16,12 1 16 16,9 5 6-16,6 4 5 15,3 4 6-15,-10 9 17 16,-11 1 12-16,-25 8 23 16,-17 0 3-16,-21-3-7 0,-10-4-9 15,-6-18-32-15,6-7-20 16,11-15-105-16,11-6-65 15</inkml:trace>
  <inkml:trace contextRef="#ctx0" brushRef="#br0" timeOffset="245345.5787">12955 14118 2532 0,'-15'39'15'0,"4"-8"-5"16,-10 33 10-16,2-2-8 15,9-19-6-15,4-10-1 16,6-18 3-16,3-10 2 16,2-17 0-16,5-10 0 15,3-15-2-15,0-8-3 16,6-12 0-16,-3-3 2 0,-3-6 1 16,4 0-3-1,-4 8-5-15,0 6 2 0,-2 22 5 16,0 15 1-16,2 29 0 15,3 12-5-15,13 27-5 16,0 6-1-16,7 11 3 16,-2 3 0-16,-3-3 2 15,-8-1 1-15,-6-12-11 16,6-5-18-16,-12-20-52 16,1-8-33-16,-12-16-147 15</inkml:trace>
  <inkml:trace contextRef="#ctx0" brushRef="#br0" timeOffset="245521.8592">12918 14222 1678 0,'15'-3'413'0,"11"-2"-138"15,29 0-101-15,11 4-13 16,4 1-61-16,0 2-23 15,-18 5-46-15,-7 1 259 16</inkml:trace>
  <inkml:trace contextRef="#ctx0" brushRef="#br0" timeOffset="248063.4917">13911 14245 1511 0,'8'1'272'0,"16"4"-38"16,13 2-146-16,18-2-58 16,8 3-10-16,2-3-40 15,-1-2-59-15</inkml:trace>
  <inkml:trace contextRef="#ctx0" brushRef="#br0" timeOffset="248257.9671">14030 14467 1513 0,'11'1'260'16,"20"2"-70"-16,7 7-111 15,11-1-44-15,0 1-6 16,1 0-96-16,3-2-64 15</inkml:trace>
  <inkml:trace contextRef="#ctx0" brushRef="#br0" timeOffset="248485.3595">14748 14442 1804 0,'18'0'399'0,"30"0"-332"16,9 1-14-16,15-1-18 16,0 1-2-16,-5 0-80 15,-7-1-33-15</inkml:trace>
  <inkml:trace contextRef="#ctx0" brushRef="#br0" timeOffset="248873.5832">15632 14186 1538 0,'-10'-7'289'0,"-17"-8"-65"16,-2 7-84-16,-3 9-79 16,1 11-28-16,7 14-35 15,4 7-7-15,12 12-6 16,8 9 3-16,19 2 1 15,8-3 2-15,12-9 5 16,4-12 4-16,2-17 4 16,-2-7 1-16,2-15 4 15,-4-8 2-15,-10-11 6 16,-5-5 2-16,-23-6 8 16,-9-3 4-16,-20-3 9 15,-11 0-3-15,-3 6-11 16,0 6-7-16,15 16-49 15</inkml:trace>
  <inkml:trace contextRef="#ctx0" brushRef="#br0" timeOffset="249035.117">15935 14585 1953 0,'-2'0'496'16,"-5"-4"-405"-16,-1 0-92 0</inkml:trace>
  <inkml:trace contextRef="#ctx0" brushRef="#br0" timeOffset="249588.6936">16166 14241 1472 0,'2'-3'235'16,"6"-6"-65"-16,6-2-56 15,11 0-34-15,9-1 0 16,14 7-12-16,8 0-10 0,1 7-19 16,-9 4-11-16,-21 5-14 15,-16 7 0-15,-32 3 0 16,-8 2-1-16,-12 0-2 16,0-3-1-16,13-5-4 15,9-3-5-15,18-4-5 16,8-1-4-16,18 4 7 15,7 4 1-15,7 10 11 16,0 2 8-16,-18 6 19 16,-8 0 8-16,-26-4 9 15,-13 2-2-15,-13-11-27 16,-5-11-31-16,6-15-87 16,11-10-290-16</inkml:trace>
  <inkml:trace contextRef="#ctx0" brushRef="#br0" timeOffset="249978.5584">16626 14263 1472 0,'-2'-11'260'0,"2"-9"11"16,3-1-100-16,18 9-46 15,5 1-12-15,10 8-52 16,8 5-15-16,-5 10-16 16,-6 5 0-16,-19 5-4 15,-11 3-3-15,-21 3-11 16,-7-3-1-16,-7-4-2 16,1-5 0-16,7-10-9 15,4-6-9-15,19-1-25 16,3-4-3-16,19 3 1 15,6 2 7-15,8 8 17 16,2 6 1-16,-4 7 5 16,-5 0 6-16,-20 6 14 15,-8 2 8-15,-27 1 6 16,-8-3 4-16,-14-7-7 16,-1-10-19-16,11-10-48 15,8-5-50-15</inkml:trace>
  <inkml:trace contextRef="#ctx0" brushRef="#br0" timeOffset="250456.4359">17071 14209 1529 0,'3'-7'255'0,"4"-8"-96"15,2 0-36-15,11 6-22 16,4 4-15-16,5 5-28 15,2 7-13-15,-3 8 1 16,-7 1 3-16,-10 7-13 16,-9 1-9-16,-15 1-15 15,-8 1-5-15,-6-3-1 16,1-4-2-16,10-12-16 16,3-5-21-16,13-2-12 0,5-3 0 15,17 3 10-15,5 0 16 16,5 8 9-16,4 4 1 15,-7 9 2-15,-4 5 12 16,-17 2 30-16,-8 3 12 16,-24 3 13-16,-15-3-5 15,-7-9-20-15,-7-6-7 16,13-16-32-16,6-6 2 16</inkml:trace>
  <inkml:trace contextRef="#ctx0" brushRef="#br0" timeOffset="251010.256">18029 14050 1653 0,'-5'15'310'16,"-3"24"-245"-16,-2 8-23 16,-9 17-15-16,1 4-6 15,-7 3 0-15,2-5 2 16,2-16-10-16,7-10-1 0,8-26-4 16,3-8-8-16,3-23-10 15,4-13-3-15,10-17-3 16,0-8 7-16,4-13 9 15,-4-6 4-15,-3 3 11 16,0 4 4-16,4 14 4 16,-1 10 14-16,-2 22 16 15,-1 16 2-15,-2 25-8 16,4 17-14-16,7 17-25 16,3 7-5-16,9 9-2 15,5 1 1-15,1-2 3 16,0-6-5-16,-8-16-74 15,-7-10-51-15</inkml:trace>
  <inkml:trace contextRef="#ctx0" brushRef="#br0" timeOffset="251151.8773">17923 14283 1644 0,'1'0'369'16,"13"1"-130"-16,7 5-101 15,20 0-74-15,16-2-18 16,14 0 113-16</inkml:trace>
  <inkml:trace contextRef="#ctx0" brushRef="#br0" timeOffset="274050.7074">1660 15702 1507 0,'3'2'251'15,"18"3"-71"-15,14-3-70 16,30 2-42-16,16-4-5 15,11-5-29-15,2-2-13 16,-6-3-9-16,-12 1-2 16,-20 1-74-16,-7 1-59 15</inkml:trace>
  <inkml:trace contextRef="#ctx0" brushRef="#br0" timeOffset="274236.8862">2069 15711 1282 0,'0'10'290'0,"-2"11"-46"16,5 8-55-16,6 16-36 15,4 7 8-15,0 8-26 16,-3 2-14-16,-5 1-52 16,-3-5-22-16,0-7-56 15,0-8-61-15,7-16-268 16</inkml:trace>
  <inkml:trace contextRef="#ctx0" brushRef="#br0" timeOffset="274534.4623">2391 16001 1607 0,'-15'7'323'16,"-16"9"-164"-16,7 4-50 0,13 9-69 16,8 4-23-16,19-1-19 15,12 0-4-15,18-15 3 16,7-7 1-16,-4-21 5 16,-2-8 10-16,-14-12 47 15,-11-2 22-15,-14 1 33 16,-11 0 9-16,-26 4-37 15,-10 6-23-15,-12 7-46 16,4 8-51-16,12 10-470 16</inkml:trace>
  <inkml:trace contextRef="#ctx0" brushRef="#br0" timeOffset="275015.3797">3432 16033 1437 0,'6'8'234'0,"0"10"-47"15,3 10-53-15,-8 0-56 16,-4 2-19-16,1-4-28 15,-3-4-6-15,4-13-16 16,-2-10-5-16,1-17-10 16,-2-10-2-16,5-6-2 15,6-3-1-15,10 2 15 16,7 4 19-16,2 4 42 16,3 9 19-16,-1 13 19 15,-5 5-2-15,-7 19-26 16,-2 10-14-16,-7 17-27 15,-1 3-43-15,-2 4-140 16</inkml:trace>
  <inkml:trace contextRef="#ctx0" brushRef="#br0" timeOffset="275343.5177">3884 16071 1708 0,'3'10'380'15,"8"9"-218"-15,3 2-49 16,11-5-51-16,4-7-19 0,1-6-14 16,1-6-1-16,-10-12-5 15,-4-5 0-15,-10-5 1 16,-6-3-1-16,-7 1 1 16,-6 2-4-16,-11 0-4 15,-6 0-3-15,-3 10-10 16,-3 5-1-16,3 21 0 15,7 14 2-15,6 16 2 16,3 6 1-16,13 14-4 16,4 4-1-16,11 6 0 15,6 2-1-15,8-15 1 16,-4-5 5-16,1-18-58 16,-1-5-22-16,-6-14-136 15</inkml:trace>
  <inkml:trace contextRef="#ctx0" brushRef="#br0" timeOffset="275621.8887">4467 16012 1521 0,'-12'-9'304'16,"-20"-9"-29"-16,-5 0-32 0,-10 6-88 15,-2 2-26-15,7 11-56 16,7 8-24-16,15 12-29 16,8 7-15-16,16 2-9 15,11 6-1-15,14-8 2 16,7-3 2-16,4-9 1 16,0-8 3-16,0-7 3 15,-5-4-17-15,-8-12-79 16,-6-5-57-16</inkml:trace>
  <inkml:trace contextRef="#ctx0" brushRef="#br0" timeOffset="275733.6377">4355 15679 1633 0,'-5'0'417'0,"-4"2"-113"16,0 9-82-16,9 8-122 15,5 6-64-15</inkml:trace>
  <inkml:trace contextRef="#ctx0" brushRef="#br0" timeOffset="276176.6911">4849 15892 1442 0,'-15'3'248'0,"-18"6"-13"16,-5 5-38-16,4 11-64 15,6 2-43-15,14 7-73 16,10-3-17-16,12-2-5 16,11 1 1-16,12-9 5 0,6 1 9 15,3-14 9-15,2-5 4 16,-15-9 9-16,-8-2 9 15,-19-2 6-15,-15 0-2 16,-19 4-8-16,-7 2-16 16,-6 3-51-16,4-1-46 15</inkml:trace>
  <inkml:trace contextRef="#ctx0" brushRef="#br0" timeOffset="276431.3487">4909 15986 1385 0,'16'2'316'15,"12"-2"61"-15,-4 7-127 16,-6 4-35-16,-9 3-70 16,-6 7-39-16,0 1-53 15,0-1-20-15,0-4-33 16,2-3-28-16,1-13-49 16,1-2-16-16,5-11-8 15,1-5 26-15,6-3 41 16,-1 1 14-16,2 5 20 15,2 6 9-15,-5 12 23 16,0 8 10-16,-9 11 11 16,-4 9-4-16,-7 4-13 15,2 6-8-15</inkml:trace>
  <inkml:trace contextRef="#ctx0" brushRef="#br0" timeOffset="276685.0955">5300 15923 1612 0,'7'6'345'0,"9"18"-129"15,-1 11-48-15,0 24-20 16,-5 13-3-16,-7 16-20 15,0 4-22-15,-5-3-62 16,4-6-39-16,6-22-34 16,-2-9-32-16,6-16-42 15,-5-10-31-15</inkml:trace>
  <inkml:trace contextRef="#ctx0" brushRef="#br0" timeOffset="276835.7958">5470 16206 1757 0,'9'0'379'15,"9"-1"-236"-15,8-3-137 16,0-2-3-16,8 3-45 0,2-2-49 16</inkml:trace>
  <inkml:trace contextRef="#ctx0" brushRef="#br0" timeOffset="277049.3051">5882 15983 1388 0,'-15'-4'312'0,"-11"-5"45"15,-12 10-129-15,-1 8-47 0,4 12-102 16,7 4-30 0,18 11-44-16,9-4-5 0,18-2-3 15,10-5 3-15,12-13 7 16,3-4 8-16,-7-13 22 15,-7-5 8-15,-13-11 6 16,-10-1-4-16,-12-5-21 16,-1 1-31-16</inkml:trace>
  <inkml:trace contextRef="#ctx0" brushRef="#br0" timeOffset="277559.8646">6923 15970 1464 0,'-25'-4'265'15,"-19"-1"-13"-15,-5 19-120 16,7 13-20-16,12 12-50 16,10 4-23-16,26 5-34 15,12-2-2-15,20-9 0 16,7-7 4-16,1-16 5 16,-3-11 2-16,-11-12 3 15,-4-8 3-15,-14-13 3 16,-5-9 1-16,-7-11-2 15,-8-5-2-15,-5-18-6 16,-2-5-4-16,5-2-6 0,5 3-1 16,8 19-58-16,6 11-41 15,12 17-97-15</inkml:trace>
  <inkml:trace contextRef="#ctx0" brushRef="#br0" timeOffset="277944.495">7033 16050 1435 0,'7'-2'276'15,"4"0"18"-15,10 9-137 16,0 6-12-16,-2 10-44 16,-1 4-22-16,-11 4-24 15,-2 4-14-15,-3-7-21 16,-1-2-7-16,2-19-26 16,2-6-17-16,6-17-32 15,3-10-19-15,7-6 11 16,2-4 12-16,9 3 29 15,4 3 20-15,-3 9 27 0,-2 9 18 16,-12 10 27-16,-6 8 6 16,-6 13-14-16,-3 7-16 15,-4 9-39-15,-1 2-21 16</inkml:trace>
  <inkml:trace contextRef="#ctx0" brushRef="#br0" timeOffset="278228.8068">7402 15867 1716 0,'9'-22'420'0,"22"-15"-170"16,-1 8-94-16,5 25-69 16,-1 8-28-16,-6 26-29 15,0 9-1-15,-3 17-3 16,-3 6-2-16,-5 0-6 15,-2-2-5-15,-2-9-6 16,-2-14-1-16,2-15-1 16,-5-7-3-16,-8-16-2 15,-6-5 0-15,-20-8 1 16,-6-1 0-16,-13 8-1 16,-7 6-2-16,9 10-4 15,11 4-25-15</inkml:trace>
  <inkml:trace contextRef="#ctx0" brushRef="#br0" timeOffset="278752.1558">7954 15971 1580 0,'-7'3'318'16,"-6"-1"-117"-16,8 18-122 15,3 4-30-15,5 11-37 16,8 1-4-16,5-2-1 16,3-2 0-16,6-11 2 15,1-4 3-15,-3-11 8 16,-3-6 19-16,-5-14 25 16,-3-4 1-16,-3-5-4 15,-5-4-14-15,-1 0-29 16,-5 3-5-16,-4 5-6 0,1 4 2 15,-3 12 3-15,3 4-1 16,0 6 0-16,3 5-4 16,4 6-7-16,9-2 2 15,7 2 1-15,4 1 1 16,0-3 6-16,1-2-1 16,-1-5 2-16,-2-6 0 15,-2-7-5-15,-3-4-21 16,-6-6-110-16,-2-2 187 0</inkml:trace>
  <inkml:trace contextRef="#ctx0" brushRef="#br0" timeOffset="278880.1254">8143 15812 1436 0,'-10'-10'339'0,"-10"-7"162"16,4 3-200-16,6 10-153 15,5 2-60-15,5 5-88 16,5 6-48-16,10 3-109 15</inkml:trace>
  <inkml:trace contextRef="#ctx0" brushRef="#br0" timeOffset="279053.8005">8351 16068 1475 0,'4'15'276'0,"9"18"-23"15,0 2-81-15,-1-3-77 0,1-9-5 16,-3-17 20-16,3-10 20 15,3-14 12-15,1-6-29 16,0-10-56-16,-4 0-19 16,-5-2-53-16,-2-1-51 15</inkml:trace>
  <inkml:trace contextRef="#ctx0" brushRef="#br0" timeOffset="279685.3381">8861 15946 1513 0,'-11'-1'268'0,"-16"4"-70"15,8 4-64-15,-2 8-64 0,12 3-28 16,17 4-40-16,4-3-4 15,15 3 1-15,3-2 1 16,-1-5 3-16,-2-3 2 16,-6-9 3-16,-4-2 3 15,-11-5 3-15,-6-1 0 16,-12-2-5-16,-8 0-2 16,-5 2-5-16,-2 1 2 0,1 4 0 15,1 2 0-15,7 11-1 16,6 2 3-16,7 6 5 15,5 5 2-15,5-1 3 16,13 4 0-16,4-7-3 16,5-3 1-16,10-11 1 15,-3-7 1-15,6-8-1 16,-1-10 1-16,-4-8-3 16,-2-2 1-16,-8-4-1 15,-5-2 0-15,-11 1-2 16,-5 9 29-16,-9 10 47 15,-3 5 9-15,-3 17 8 16,0 8-32-16,4 8-46 16,4 7-15-16,9 7-22 15,5-3-26-15,13-1 303 16</inkml:trace>
  <inkml:trace contextRef="#ctx0" brushRef="#br0" timeOffset="280100.2321">10102 16087 1384 0,'1'-4'271'0,"-1"-14"13"16,0 8-54-16,-8-7-43 16,-6-3-12-16,-11 4-21 15,-6-5-18-15,-4 14-49 16,2 6-35-16,4 9-37 15,7 9-11-15,9 6-9 16,5 3 0-16,13 5-3 16,4 0 3-16,9-2 1 15,8-4 2-15,6-11 1 16,3-4 0-16,0-10-20 0,0-4-18 16,-6-10-86-16,-6-3-36 15</inkml:trace>
  <inkml:trace contextRef="#ctx0" brushRef="#br0" timeOffset="280220.9057">10030 15769 1795 0,'-5'2'434'0,"-5"4"-299"16,5 3-46-16,10 3-160 16,8 3-33-16</inkml:trace>
  <inkml:trace contextRef="#ctx0" brushRef="#br0" timeOffset="280688.2011">10217 16021 1502 0,'4'7'286'15,"-1"1"-5"-15,15-2-188 16,4-4-13-16,5-5-33 15,3 0-6-15,0-4-20 16,-1 4-2-16,-3-4-5 0,-2 3-2 16,-9-5-6-16,-2-2-2 15,-10 2-4-15,-5-3-1 16,-11 9 1-16,-6-3 0 16,-9 10 5-16,2 5 9 15,-2 6 18-15,4 3 2 16,5 7-6-16,8 0-8 15,11 4-19-15,1 0-2 16,8-5-1-16,3-2-1 16,6-7 4-16,6-3 1 0,5-8 2 15,-1-5 1-15,3-10 0 16,-3-5 0-16,-3-2-4 16,0-5-2-16,-5-2-24 15,-5 0-1-15,-5 3 2 16,-3 9 1-16,-7 4 29 15,0 8 10-15,-2 9 11 16,0 1 3-16,2 16-8 16,2-1-7-16,7 1 3 15,4 3-20-15,3-7 101 16</inkml:trace>
  <inkml:trace contextRef="#ctx0" brushRef="#br0" timeOffset="281210.1762">11262 15993 1482 0,'-3'-2'282'0,"1"-2"-19"16,9 4-82-16,16 2-81 15,7 0-38-15,22 3-38 0,1-5-12 16,4-3-3-16,-2 3-5 16,-20-2-71-16,-7 1-53 15,-16 1-137-15,-7-7-30 16,-8-2 30-16,-8 1-292 16</inkml:trace>
  <inkml:trace contextRef="#ctx0" brushRef="#br0" timeOffset="281299.9142">11535 15927 788 0,'-6'6'528'16,"-1"7"-300"-16,-6 11 0 0,1 9-56 15,4 7-56-15,7 4-77 16,3 1-18-16,12-1-14 16,6-7-46-16</inkml:trace>
  <inkml:trace contextRef="#ctx0" brushRef="#br0" timeOffset="281521.8271">11944 16108 1261 0,'-10'-5'332'16,"-9"-4"-4"-16,-8 0-100 16,-8 1 7-16,-1 5-72 15,3 2-38-15,6 8-78 16,8 6-30-16,15 3-21 16,4 7-2-16,11-1 3 15,9 3 2-15,0-7 3 16,4-7 5-16,6-10 3 0,-3-5 0 15,0-7 0 1,-2-2-11-16</inkml:trace>
  <inkml:trace contextRef="#ctx0" brushRef="#br0" timeOffset="282121.1454">12695 16141 1394 0,'13'4'242'16,"19"0"-38"-16,8 1-35 15,0-3-49-15,2-2-16 16,-10-4-27-16,-4-6-7 16,-14-3-14-16,-8-5-5 0,-12-4-18 15,-8-2-12-15,-16-7-10 16,-5 2-3-16,-5 3-7 15,1 7-3-15,4 20-10 16,4 11-4-16,10 20-1 16,3 6 1-16,12 14 4 15,6 5 10-15,6 6 13 16,9 6 6-16,4-2 8 16,-3-8-5-16,4-9-5 15,-8-14 2-15,1-16-68 16,3-8 193-16</inkml:trace>
  <inkml:trace contextRef="#ctx0" brushRef="#br0" timeOffset="282681.9093">13178 15950 1488 0,'-11'-2'247'16,"-16"2"-57"-16,-1 5-72 16,7 6-45-16,4 6-13 15,15 4-34-15,8-2-10 16,14 2-7-16,4-5 1 16,5-6-2-16,-1-4 0 15,-9-6 1-15,1 0-2 0,-12-6-17 16,0 2-2-16,-9-4-4 15,-6 2 1-15,-6 4 17 16,-12-2 8-16,-4 6 19 16,0 5 6-16,3 4-2 15,7 5-6-15,14 3-21 16,5-2-6-16,15 3 2 16,5-5 1-16,9-2 3 15,0-3 1-15,2-9 0 16,-2-1 1-16,-1-7-1 15,-1 1 1-15,-5-7 0 16,-1 2-8-16,-4-4-4 16,-6 0-4-16,-2 1-1 15,-7 1 5-15,-4 8 7 16,0-1 6-16,-5 8 4 0,3 6 1 16,4 4-3-16,2 3-3 15,11 2-5-15,2-1 0 16,5-4 1-16,4-2 3 15,4-4 16-15,-2-6 3 16,2-5 6-16,-4-5 1 16,-8-9-11-16,-3 0-20 15,-7-2-1-15</inkml:trace>
  <inkml:trace contextRef="#ctx0" brushRef="#br0" timeOffset="282817.3834">13481 15775 1890 0,'-6'1'510'0,"-4"2"-332"16,5 5-60-16,7 4-72 15,9 5-55-15,8 10 157 16</inkml:trace>
  <inkml:trace contextRef="#ctx0" brushRef="#br0" timeOffset="283049.5506">13738 15991 1564 0,'-2'0'319'0,"0"9"-77"0,-2 3-59 15,4 17-81-15,-4 11-18 16,1 15-28-16,-1 8-2 15,2 15-6-15,2 7-12 16,1 0-46-16,3-2-55 0,2-17-14 16,0-13-24-16</inkml:trace>
  <inkml:trace contextRef="#ctx0" brushRef="#br0" timeOffset="283206.0612">13744 16237 1665 0,'4'-3'336'0,"8"-2"-208"15,12 3-85-15,8 2-44 16,3 1-30-16,6 0-69 16</inkml:trace>
  <inkml:trace contextRef="#ctx0" brushRef="#br0" timeOffset="283473.6536">14297 16051 1644 0,'-5'5'352'0,"-11"8"-170"0,-7 4-13 16,-9 4-60-16,-5-1-25 16,-2 0-50-16,4-6-11 15,3-8-17-15,4-5-5 16,8-9-8-16,1-6-4 15,9 0-5-15,2-6 4 16,10 4 5-16,7 1 6 0,13 2 8 16,7 4 6-16,8 9 8 15,2 6 0 1,-3 12-4-16,1 1-3 0,-7 8-1 16,-5-2-31-16,-3 4-516 15</inkml:trace>
  <inkml:trace contextRef="#ctx0" brushRef="#br0" timeOffset="284038.6691">15090 15581 1722 0,'14'3'335'15,"14"-1"-276"-15,5 0-30 16,17-2 2-16,-2-6 0 15,6 0-6-15,-3-2 0 0,-13 3-5 16,-8 1-8-16,-15 1-26 16,-8 0-7-16,-13 2-11 15,-3 1 1-15,-7 8 18 16,-1 4 2-16,0 9 1 16,4 6-4-16,2 14 0 15,5 8-1-15,5 15 5 16,1 4 5-16,7 5 2 15,2-5-4-15,1-10 40 16,-6-7 9-16,-12-19 7 16,-9 0 14-16,-17-13-37 15,-5-5 3-15,-5-13-1 16,4-5-4-16,9-8-7 16,7-5-8-16,18 8-8 15,3-2 3-15,18 5 10 16,9 4 5-16,14 2 4 15,9 1-1-15,10 5-10 0,4 2 3 16,1-3-17-16,2 2-71 16</inkml:trace>
  <inkml:trace contextRef="#ctx0" brushRef="#br0" timeOffset="284596.6601">16589 15843 1326 0,'-8'-5'273'0,"-9"-2"-26"0,-4 3-49 16,-5 5-76-16,2 6-19 15,1 5-50-15,2 6-28 16,13 4-20-16,7-1-4 16,17 2-3-16,6-2 2 15,11-7 0-15,-2-2 2 16,-4-7 2-16,-4-6-4 16,-16-5-6-16,-2 0-3 15,-17-4-1-15,-6 7 3 16,-11 1 9-16,-5 4 7 0,0 8 22 15,4 5 13 1,12 5 15-16,7 1 2 0,17-1-11 16,9 3-7-16,16 0-19 15,5-4-5-15,0-3-11 16,-6-7 1-16,-8-4-13 16,-4-5-40-16,-5-13 97 15</inkml:trace>
  <inkml:trace contextRef="#ctx0" brushRef="#br0" timeOffset="284744.2586">16579 15627 1834 0,'-2'-1'458'0,"1"1"-330"16,0 3-51-16,0-3-82 0,0 0-33 15,2 11-95-15,5 10-70 16</inkml:trace>
  <inkml:trace contextRef="#ctx0" brushRef="#br0" timeOffset="284852.9651">16749 16056 1367 0,'14'27'262'15,"15"30"-29"-15,1 1-36 16,-4-4-76-16,-3-3-41 16,-6-13-43-16,-2-8-23 0,-6-19 187 15</inkml:trace>
  <inkml:trace contextRef="#ctx0" brushRef="#br0" timeOffset="285013.5365">16918 15912 1781 0,'-12'13'463'0,"-19"17"-246"16,-8 9-45-16,-12 9-81 15,-1 4-35-15,4 5-39 16,3-2 5-16,16-1-57 15,8-7-149-15</inkml:trace>
  <inkml:trace contextRef="#ctx0" brushRef="#br0" timeOffset="285585.6191">17271 15842 1471 0,'-16'-9'278'15,"-8"-1"-35"-15,-6 3-113 16,-2 3-14-16,11 7-83 15,3 5-23-15,11 9-22 16,7 4-5-16,6 5 2 16,4-1 1-16,8 0 9 15,4-3 3-15,2-6 4 16,-1-4 1-16,-4-10-2 16,-6-2-4-16,-10-6-15 15,-3-2-7-15,-13 0 1 16,-5-1 4-16,-6 4 20 15,-3 5 13-15,3 7 16 16,3 4 5-16,12 6 1 16,1 1-6-16,10 1-13 15,10-1-4-15,4-6-5 16,6 3 0-16,7-12 2 16,2-3 2-16,3-5 1 0,3-9 0 15,0-7-3-15,-1-4 1 16,-7-7 0-16,-4 0 0 15,-9-6-2-15,-3 5 9 16,-7 10 41-16,-3 6 17 16,-3 22 36-16,-3 9-7 15,-2 15-48-15,4 9-24 16,6 10-23-16,7-2-14 0,9-1 297 16</inkml:trace>
  <inkml:trace contextRef="#ctx0" brushRef="#br0" timeOffset="286119.155">18581 15702 1272 0,'0'12'298'16,"-4"16"-43"-16,-8 9-56 0,-10 12-66 15,-3 1-15-15,-4 0-59 16,-3-11-16-16,0-15-18 16,1-11-6-16,3-20-2 15,2-9-1-15,9-15-4 16,3-8-5-16,14-7-7 15,3 2-5-15,14 7-3 16,5 8 2-16,3 15 19 16,8 7 11-16,1 14 17 15,-1 7 3-15,-4 20-3 16,-7 6-4-16,-8 11-12 16,4-1-3-16,-2-8-14 15,-4-10-23-15,4-15-96 16,-4-5-212-16</inkml:trace>
  <inkml:trace contextRef="#ctx0" brushRef="#br0" timeOffset="286315.8814">18706 15769 1771 0,'4'6'426'16,"7"14"-265"-16,-1 8-61 15,2 11-48-15,-1 4-20 16,3-10-10-16,3-1 1 15,2-19 4-15,0-8 6 16,3-14 1-16,2-6 0 16,-1-14-7-16,-4-3-8 0,-4-5-31 15,-9-1-42 1</inkml:trace>
  <inkml:trace contextRef="#ctx0" brushRef="#br0" timeOffset="286783.792">19086 15786 1143 0,'10'-1'350'0,"18"1"-139"16,3 1-104-16,2 5-70 15,-1-1-3-15,-7-1-23 16,-5-3 0-16,-9-2 5 0,-6-1-1 16,-9-3-3-16,-5 2-4 15,-9 2-6-15,-4 0 12 16,-5 4 31-16,1 4 11 16,2 9 20-16,3 5 2 15,5 8-19-15,8 3 1 16,11 0-3-16,9 2-7 0,11-9-18 15,1-4-9-15,5-9-12 16,2-7 1-16,3-11 0 16,0-4 1-16,-1-9-2 15,-4-2-3-15,-9-7-2 16,-1-1-1-16,-11 1-2 16,0 5-1-16,1 14-2 15,-6 7-1-15,-2 10 1 16,1 8 0-16,0 11 0 15,-1 0 0-15,3 3 2 16,2-1-45-16,-2-8 27 16</inkml:trace>
  <inkml:trace contextRef="#ctx0" brushRef="#br0" timeOffset="286913.4456">19450 15602 1568 0,'-7'-6'341'0,"-1"0"-48"0,3 2-173 16</inkml:trace>
  <inkml:trace contextRef="#ctx0" brushRef="#br0" timeOffset="287333.2339">19680 15878 1569 0,'-4'14'262'0,"-5"20"-127"16,5 1-51-16,6-5 18 16,6-4 1-16,16-12-19 15,5-6-9-15,10-14-20 16,4-9-16-16,1-16-22 16,-3-12-3-16,-12-10-2 15,-5-3 3-15,-22-7 1 0,-5 0-2 16,-22-7-4-1,-11-4-2-15,-11 0 5 0,-10 4 15 16,5 24 8-16,4 17 1 16,9 36-14-16,9 16-15 15,24 25-20-15,13 11-27 16,31 3-88-16,17 2-415 16</inkml:trace>
  <inkml:trace contextRef="#ctx0" brushRef="#br0" timeOffset="287705.7972">20152 15737 1471 0,'-15'0'257'15,"-11"-1"-46"-15,2 4-113 16,0 6-33-16,12 4-38 16,7 0-13-16,11 5 0 15,10 0-1-15,6-3-2 16,5 2-1-16,3-9-2 16,-3-3 1-16,-8-3-8 0,-6-2-3 15,-13-5-6-15,-6 1-2 16,-13 0 4-16,-3 3 14 15,-3 4 57-15,0 3 26 16,9 11 20-16,5 2-10 16,11-1-48-16,8 4-27 15,14-6-20-15,3-5-1 16,8-1-68-16,1-9-49 16</inkml:trace>
  <inkml:trace contextRef="#ctx0" brushRef="#br0" timeOffset="288265.1214">20387 15736 1454 0,'8'-4'205'16,"2"-1"-63"-16,5 1-102 15,3 2 1-15,5 2 1 16,4 3-11-16,-1 4-5 15,-1 0-4-15,-8 0-8 16,-5-2-2-16,-10-1 0 16,-4-2-2-16,-11 1 0 15,-1 0-4-15,-2 0 25 16,3 4 11-16,-2 6 16 16,3 6 9-16,3 7-12 15,1 4 0-15,11 3-11 0,4 1-3 16,5-11-15-16,2-3-5 15,9-15-1-15,1-6 0 16,5-12-4-16,1-6-1 16,-4-11-6-16,-2 0-2 15,-5-4-2-15,2 3 1 0,-6 9-3 16,-1 4-1 0,-4 13 6-16,-3 5 7 0,-2 11 14 15,-4 6 2-15,-1 6-5 16,-1 0-8-16,1 0-12 15,3-2 1-15,4-9-3 16,5-6 1-16,4-9-3 16,1-9-7-16,7-5-7 15,1-1 0-15,3-1-2 16,-1 4 6-16,-5 6 4 16,-4 3-2-16,-6 12 16 15,-3 8 5-15,-9 10 7 16,0 7 2-16,-5 4-5 15,3-1-18-15,3-2-514 16</inkml:trace>
  <inkml:trace contextRef="#ctx0" brushRef="#br0" timeOffset="288799.0284">21869 15760 1356 0,'2'-6'256'0,"3"-8"-22"15,-7 1-30-15,-16 3-42 16,-3 2-5-16,-14 8-41 16,-4 1-15-16,4 13-41 15,2 6-30-15,11 10-29 16,8 6-4-16,19 9-6 15,6 2 0-15,18-9 4 16,3-6 1-16,9-13 4 16,1-6-4-16,-9-9-8 0,0-8-2 15,-16-6-2-15,-4-5 5 16,-6-3 10-16,-8 1 1 16,-3 3 1-16,1 6 7 15,-3 11 9-15,1 9 6 16,3 21 6-16,-7 2-6 15,7 15-11-15,0 2-8 16,2 0-10-16,7-1-41 16,1-8-167-16,5-4-236 0</inkml:trace>
  <inkml:trace contextRef="#ctx0" brushRef="#br0" timeOffset="289114.5397">22241 15784 1420 0,'-5'-4'281'16,"-5"-2"15"-16,-4 7-133 15,-3 7-25-15,2 13-69 16,2 7-26-16,11 9-24 15,8 2-6-15,16-5-5 16,7-5 1-16,7-15 6 16,-1-6 5-16,-6-13 13 0,-9-11 2 15,-12-8 11-15,-8-9-1 16,-14-2-13-16,-6 0-4 16,-12 4-18-16,2 7-1 15,7 11-22-15,8 10-205 16</inkml:trace>
  <inkml:trace contextRef="#ctx0" brushRef="#br0" timeOffset="289473.5795">22459 15942 1447 0,'14'7'240'0,"13"4"-39"16,5 0-15-16,-1-3-41 15,-3-8-28-15,-4-9-43 16,-3-5-17-16,-6-8-14 16,-5-1-8-16,-12-4-19 15,-9 0-1-15,-12-1-7 16,-5 0-2-16,-6 6-5 15,1 8-4-15,5 14-12 0,-1 9-3 16,13 21 1-16,5 5 5 16,4 19 7-16,3 6 4 15,5 4 1-15,6-2 1 16,5-11-5-16,6-3-13 16,1-12-52-16,3-6 38 15</inkml:trace>
  <inkml:trace contextRef="#ctx0" brushRef="#br0" timeOffset="289822.4288">23212 15800 1404 0,'-3'13'291'15,"-4"9"-8"-15,-19 10-60 16,-5 4-21-16,-15-2-97 16,9-18-32-1,19-8-36-15,1 2-10 0,-47 5-10 16,8-13-5-16,15-16-14 16,30-15-3-16,6-5-7 15,1-2-6-15,5 3-1 16,10 5-2-16,12 8-5 15,4 10 3-15,9 13 15 0,-4 12 7 16,4 22 12-16,-3 4 8 16,-2 9-4-16,-3 1-2 15,-11-12-9-15,-2-2-27 16,-8-16-16-16</inkml:trace>
  <inkml:trace contextRef="#ctx0" brushRef="#br0" timeOffset="289969.0373">23136 15510 1678 0,'-2'-2'440'0,"-4"8"-94"16,1 16-173-16,2 15-104 16,2 10 160-16</inkml:trace>
  <inkml:trace contextRef="#ctx0" brushRef="#br0" timeOffset="291145.3399">2285 17205 1287 0,'-3'14'287'16,"-10"20"11"-16,-3 9-121 0,-8 2-71 15,-7-2 4-15,-4-11-70 16,1-6-11-16,-1-20-6 15,5-6-2-15,6-17-8 16,4-7-4-16,17-6-15 16,4-6-5-16,16 1-5 15,4 5-2-15,8 12 3 16,5 13 1-16,0 14 2 16,4 13 6-16,-1 15 6 15,-4 4 2-15,-1 2 1 16,-4-3 3-16,-5-10-36 15,0-8-28-15,-2-12-46 16,-4-10-9-16,-2-15-2 16,0-5 26-16,-9-9 45 15,2 1 20-15,-3 2 49 16,3 0 13-16,4 8 46 0,3 4 11 16,3 12 0-1,-2 5 3-15,-5 12-35 0,-4 4-12 16,-2 0-23-16,-3 2-7 15,2-9-6-15,-2-4 3 16,-2-8-3-16,-1-10-1 16,-3-9-8-16,4-8-6 15,5-7-6-15,4-2 0 0,6 5 8 16,0 5 11-16,1 15 20 16,4 10 6-16,-2 15 8 15,2 11-2-15,-3 14-14 16,-2 4-4-16,1-2-26 15,-1-3-51-15,5-12-230 16</inkml:trace>
  <inkml:trace contextRef="#ctx0" brushRef="#br0" timeOffset="291384.6766">3069 17294 1030 0,'-1'-8'434'15,"0"-6"-233"-15,-12 0 19 16,-6-3 15-16,-21 2-5 16,-2 5-28-16,-2 7-82 15,1 6-41-15,21 14-60 16,7 2-15-16,15 6-4 0,12 0-1 16,20 2 1-16,5-2 0 15,6-2 0-15,-2-3 3 16,-11-11-27-16,-4-2-41 15,-10-11 177-15</inkml:trace>
  <inkml:trace contextRef="#ctx0" brushRef="#br0" timeOffset="291518.632">3000 16917 1720 0,'-3'0'417'0,"-2"9"-194"16,4 10-108-16,1 9-89 15,11 10 360-15</inkml:trace>
  <inkml:trace contextRef="#ctx0" brushRef="#br0" timeOffset="292203.3087">4356 17155 1536 0,'-4'18'309'15,"-5"13"-72"-15,-9 15-87 16,-8 4-25-16,-7-6-71 16,1-5-21-16,1-18-15 15,1-7-1-15,5-19-16 16,-1-10-8-16,5-15-23 15,4-6-17-15,12-4-14 16,7 1 5-16,12 5 13 16,8 8 15-16,1 14 36 15,0 11 9-15,4 22 19 16,-1 8 5-16,2 16-2 16,1 4-5-16,-3-2-12 15,6-4-6-15,-4-16-9 16,6-10-2-16,-1-18 1 15,-3-11 1-15,-3-13-2 16,-8-6-1-16,-6-5-2 16,-5-1 1-16,-6-1 0 0,3 3 0 15,-5 8-1-15,-2 5-1 16,3 14-2-16,-5 6-1 16,4 13 2-16,0 9 0 15,0 6 4-15,10 6 1 16,-1 4 6-16,9-1 1 0,6-6 4 15,1-9 6 1,2-14 25-16,-2-6 11 0,1-15 12 16,-3-4-5-16,-3-8-27 15,-4-3-3-15,-9 0-66 16,-3 0-31-16</inkml:trace>
  <inkml:trace contextRef="#ctx0" brushRef="#br0" timeOffset="292757.4823">4901 17182 1451 0,'4'-2'229'0,"8"-1"-41"15,7-2-78-15,2-1-41 16,5 2-24-16,1 0-36 15,-1 0 1-15,-6 1-24 16,-7 0-34-16,-13 0-93 0,-4 5-5 16,-12 5 30-16,-2 3 56 15,-3 8 110-15,1 3 35 16,7 3 37-16,3 3 16 16,11 6-27-16,0-2 4 15,10-2-22-15,4-2-19 16,2-15-34-16,4-6-9 15,-2-15-15-15,2-11 1 0,-1-7 0 16,-1-6-3-16,1 0-5 16,-3 0-1-16,-2 3-4 15,-5 4-3-15,2 15 0 16,-1 6 0-16,3 11 5 16,0 7 3-16,-2 10 5 15,-3 2 4-15,-5 3-3 16,0-2-2-16,-1-7-3 15,2-4-2-15,1-15-3 16,2-4-4-16,3-11-14 16,4-5-3-16,5-1-1 15,3-1 1-15,0 4 10 16,4 6-1-16,-9 7-2 16,-4 6 0-16,-6 12 3 15,-2 7 2-15,-2 6 2 16,4 4 6-16,-1 3-66 0,-3-4-49 15</inkml:trace>
  <inkml:trace contextRef="#ctx0" brushRef="#br0" timeOffset="292914.3076">5403 16847 1903 0,'0'4'479'0,"-4"10"-369"16,3 9-36-16,2 11 302 16</inkml:trace>
  <inkml:trace contextRef="#ctx0" brushRef="#br0" timeOffset="293377.2703">6275 17150 1460 0,'5'9'243'15,"3"18"-31"-15,2 9-83 16,-4 10-38-16,-2 3-18 16,-4-5-26-16,-1-9-5 15,-3-19 2-15,2-9 1 0,-2-17-9 16,-1-6-6-16,3-14-14 15,1-8-6-15,8-2-8 16,9-2-1-16,11 4-3 16,5 3-1-16,4 5 2 15,0 7 0-15,-1 13 0 16,-2 9 0-16,-5 13-1 16,-5 11 2-16,-13 13 0 15,-5 7 0-15,-7 12-17 16,-1-1-39-16,7-7-237 15</inkml:trace>
  <inkml:trace contextRef="#ctx0" brushRef="#br0" timeOffset="293820.0868">6871 17279 815 0,'6'-10'510'15,"-3"-11"-247"-15,2-1-88 16,-5 0-17-16,-7 3-5 15,-4 4-11-15,-11 3-12 16,-3 10-40-16,-3 2-24 16,1 11-53-16,5 7-13 15,9 5-7-15,5 3-3 16,10 3 4-16,6 0 0 16,10-16 4-1,-8-8 1-15,-1 2 2 0,33 12 0 0,2-22-1 16,2-7 0-16,-29-13-5 15,-5-2-1-15,-8-1-2 16,-4 0 1-16,0 4 4 16,-1 2 2-16,-5 11 2 15,-2 4 3-15,1 9 2 16,-2 7 0-16,9 10-3 16,2 4-3-16,6 5-1 15,3 0-1-15,9 0 2 16,1-2-2-16,6-9 11 15,2-8 2-15,-2-12 30 16,5-8 20-16,-8-16 15 16,-4-2 4-16,-9-7-24 15,-5-1-17-15,-7 2-38 0,-2 3-41 16</inkml:trace>
  <inkml:trace contextRef="#ctx0" brushRef="#br0" timeOffset="294245.3345">8039 17122 1475 0,'-7'4'270'0,"-6"12"-23"15,-1 9-82-15,4 17-75 16,10 1-17-16,11 1-21 16,8-1 7-16,10-12 15 15,-1-23 1 1,-14-3-3-16,1 0-11 0,46-12-23 0,-1-13-10 16,-9-17-10-16,-32 1-5 15,-15 3-51-15,-4 3-52 16,-8 2-468-1</inkml:trace>
  <inkml:trace contextRef="#ctx0" brushRef="#br0" timeOffset="294493.6702">8399 17256 1223 0,'1'11'342'0,"6"17"-32"16,-3 0-73-16,-1-5-84 15,-1-2-40-15,-4-14-63 16,-1-6-17-16,-1-13-14 15,2-7-10-15,5-7-32 16,2-4-12-16,4 0-7 16,0 3 6-16,4 3 18 15,4 3 14-15,5 10 21 16,2 8 12-16,1 11 20 16,-6 9 0-16,-5 10-11 15,-1 4-10-15,-6 5-24 16,2-2-44-16</inkml:trace>
  <inkml:trace contextRef="#ctx0" brushRef="#br0" timeOffset="294748.5323">8823 17283 1454 0,'-2'-11'229'16,"-5"-5"-56"-16,-1-8 22 15,-15 2-25-15,-1 4-11 16,-5 8-55-16,-1 9-33 0,13 14-29 16,0 6-6-16,14 9-3 15,6 2 2-15,19 2-3 16,7 0-3-16,8-11-7 16,-2-8-4-16,-5-12-2 15,-8-5 3-15,-7-10-32 16,1-2 56-16</inkml:trace>
  <inkml:trace contextRef="#ctx0" brushRef="#br0" timeOffset="295128.0882">9030 17359 1782 0,'4'8'453'0,"14"13"-257"0,1-4-41 16,8-2-66-16,1-6-22 16,4-11-26-16,-4-6-5 15,5-15-7-15,-6-11-8 16,0-7-10-16,-4-4-2 15,-16-6 1-15,-5 4 0 0,-18-6-18 16,-14-3-4-16,-21-9-40 16,-11-11-2-16,-8 4 16 15,1 8 3-15,12 29 43 16,10 22 6-16,17 27 3 16,7 14-4-16,16 18-10 15,8 3-7-15,21 6 11 16,15 1-38-16,24-6-73 15</inkml:trace>
  <inkml:trace contextRef="#ctx0" brushRef="#br0" timeOffset="295677.2845">9654 17170 955 0,'0'-5'470'0,"-2"-6"-240"16,-6 0-50-16,-6 3-33 15,-5 2-4-15,-8 7-4 16,1 3-22-16,3 6-51 16,5 4-33-16,11 1-33 15,6 2-3-15,12 1-4 16,1-3 1-16,12-4 2 15,2-4 3-15,-2-3-13 16,3-4-10-16,-15-5-9 16,-1 0-5-16,-15 3-2 15,-6 0 6-15,-11 4 10 16,-5 4 1-16,-3 3 40 16,2 3 15-16,9 4 26 15,6 0 11-15,12 2-17 0,7 3-8 16,13-5-19-16,3 0-6 15,8-3-5-15,2-5-1 16,3-4 0-16,-3-4-11 16,-6-11-56-16,-6-5-46 15</inkml:trace>
  <inkml:trace contextRef="#ctx0" brushRef="#br0" timeOffset="295798.9573">9619 16905 1593 0,'-7'-7'380'0,"-6"-3"-77"16,7 8-140-16,9 9-144 16,6 6 369-16</inkml:trace>
  <inkml:trace contextRef="#ctx0" brushRef="#br0" timeOffset="296282.6753">10157 17205 1057 0,'-16'-5'429'0,"-9"-5"-197"0,-2 4-64 16,-2-3-41-16,6 6-79 15,1 3-44-15,6 8-13 16,3 5 5-16,10 10 11 16,5 2 6-16,16 4 11 15,5 3-1-15,12-2 10 16,8-4 7-16,1-9 9 16,-3-7 1-16,-9-10-8 15,-8-3-1-15,-19-9 4 16,-7 0 0-16,-28-3-5 15,-12 2-7-15,-9 1-7 16,-1 3-12-16,20 1-18 16</inkml:trace>
  <inkml:trace contextRef="#ctx0" brushRef="#br0" timeOffset="296727.5144">10672 17192 1386 0,'6'4'276'15,"5"5"12"-15,-13 8-115 16,-7 4 12-16,-16 4-68 16,-11 2-31-16,-9-2-36 15,-2-6 0-15,1-8-14 16,5-9-5-16,17-9-6 15,3-8-15-15,12-4-10 16,6-1-5-16,3-2-9 16,12 3-1-16,12 3-3 15,1 7 6-15,8 12 5 0,2 9 2 16,4 16 7-16,1 3 0 16,2 10 8-16,1 1 31 15</inkml:trace>
  <inkml:trace contextRef="#ctx0" brushRef="#br0" timeOffset="297017.9993">10856 17192 1424 0,'4'-8'287'0,"7"-7"34"15,-3 9-46-15,1 23-88 16,0 10-37-16,3 27-65 16,3 8-18-16,-1 14-30 15,-3 4-11-15,-7-9-12 16,-3-5-1-16,0-18-44 15,-1-9-36-15,2-18 282 16</inkml:trace>
  <inkml:trace contextRef="#ctx0" brushRef="#br0" timeOffset="297177.5734">10951 17439 1671 0,'6'-4'409'16,"13"-3"-117"-16,5 0-170 16,13 5-81-16,7 1-51 15</inkml:trace>
  <inkml:trace contextRef="#ctx0" brushRef="#br0" timeOffset="297713.9539">11504 17181 1052 0,'-14'-6'415'0,"-10"-5"-217"16,-9 4-42-16,-2 0 16 15,2 5-41-15,2 5-9 16,10 8-59-16,6 5-22 15,13 4-31-15,3 0-5 16,9 3 3-16,8-1 2 0,10 1 2 16,2 0-3-16,4-7-3 15,0-2 1-15,-9-10 5 16,-3-4-1-16,-13-5-15 16,-5-4-11-16,-17 0-10 15,-8 2 0-15,-8 5 13 16,-3 2 12-16,4 10 11 15,1 2 8-15,9 6 11 16,6 2 2-16,11 3 5 16,3-1 1-16,13-1-8 15,3-2 1-15,13-8-16 16,4-2-5-16,15-5-43 16,6-4 388-16</inkml:trace>
  <inkml:trace contextRef="#ctx0" brushRef="#br0" timeOffset="297970.5957">12032 16706 1463 0,'0'-1'296'0,"0"11"50"16,-5 12-95-16,-1 28-111 15,1 12-37-15,2 14-65 16,3 2-16-16,8-8 6 16,3-6-17-16</inkml:trace>
  <inkml:trace contextRef="#ctx0" brushRef="#br0" timeOffset="298126.1855">12056 17575 2225 0,'0'2'607'0,"-1"0"-577"0</inkml:trace>
</inkml:ink>
</file>

<file path=ppt/ink/ink14.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2-22T09:50:22.867"/>
    </inkml:context>
    <inkml:brush xml:id="br0">
      <inkml:brushProperty name="width" value="0.05292" units="cm"/>
      <inkml:brushProperty name="height" value="0.05292" units="cm"/>
    </inkml:brush>
  </inkml:definitions>
  <inkml:trace contextRef="#ctx0" brushRef="#br0">17395 12043 1446 0,'-4'-2'198'16,"-3"-2"-108"-16,2 4-27 0,1 17-25 15,2 9-12-15,2 24-1 16,1 22-2-16,3 44-7 15,2 15-2-15,-2 27-12 16,-3 13-4-16,4-12 29 16,-3-3 19-16,1-13 19 15,7-11 17-15,-1-18-22 16,1-8-19-16,3-21-19 16,-5-9-7-16,-2-8-5 15,-5-6-1-15,-1-13-2 16,0-8-24-16,1-16-83 15,-1-9-117-15</inkml:trace>
  <inkml:trace contextRef="#ctx0" brushRef="#br0" timeOffset="747.8587">17341 11993 1128 0,'-4'-2'320'0,"-3"-4"-215"16,3 2-30-16,7 6-8 16,10-1-14-16,27 0-20 15,18 0 2-15,37-4-3 16,24-1 1-16,33-4 3 16,20 0-4-16,23 4-9 15,6-2-7-15,12 4-9 16,-6-5-3-16,-1-7 1 15,-9-2 1-15,-32-4 7 16,-9 2 9-16,-25 7 12 16,-13 4 1-16,-15 6-4 15,-15 2-12-15,-26 3-25 0,-10-1-20 16,-21 0-29-16,-7 0-10 16,-14-1-4-16,-5 2 13 15,-7 2 19-15,-3-3 1 16,-4-1-3-16,0 2 2 15,0-2 7-15,-3 0 11 16,-1 1 49-16,1-1 12 16,-1 2 13-16,3 1 11 15,1 3-26-15,-1 3-12 16,7 8-9-16,-5 4-4 0,5 15 1 16,6 5 0-16,1 15-3 15,9 9-2-15,5 26-8 16,3 15-3-16,-2 13 4 15,-1 5 9-15,-9 14 21 16,-4-6 10-16,-7 4 13 16,-4 6-4-16,-7-12-16 15,-1 3-4-15,2-9-12 16,0-4-3-16,6-11 1 16,2-6 0-16,0-17 0 15,1-11-3-15,-1-24-4 16,2-14 1-16,3-14-29 15,-2-10-52-15</inkml:trace>
  <inkml:trace contextRef="#ctx0" brushRef="#br0" timeOffset="1292.4063">17546 14077 784 0,'-14'2'366'0,"-9"2"-149"16,-1 0-178-16,9 1-33 15,3 0 9-15,8-2 30 16,2 0 10-16,4-3 17 16,-2 0 9-16,0 0-22 15,10 0-14-15,20 2-25 16,41 3-10-16,0-9-10 15,23 4-2-15,41-2 4 16,25 1 9-16,26 0 26 0,7 0 20 16,14-5 21-16,-4-6 5 15,7 0-9-15,-5-7-8 16,-17-4-14-16,-5 0-4 16,-25-3 8-16,-15-1 0 15,-19 6-11-15,-17 4-5 16,-27 6-15-16,-10 3-3 15,-35 8-3-15,-10 0-3 0,-19 3-4 16,-7 0-5-16,-8-3-9 16,0 2-33-16,-7-2-57 15</inkml:trace>
  <inkml:trace contextRef="#ctx0" brushRef="#br0" timeOffset="102437.4518">2202 11812 1179 0,'-17'-9'349'15,"-13"-6"-126"-15,-9 5-54 16,-6 3-16-16,-10 11-29 16,-2 9-13-16,1 15-37 15,8 9-14-15,24 9-22 16,9 2-13-16,23-1-13 15,9-4-7-15,23-7-5 16,9-12 0-16,7-11 2 16,-2-6 2-16,-10-13 4 15,-10 1 1-15,-12-2 6 16,-9 0 2-16,-19 3-1 0,-11-1-1 16,-13 4-5-16,-9 2-4 15,-12 14-3-15,0 6-3 16,-1 19-6-16,6 8-5 15,21 8 0-15,9 3-1 16,20-8 1-16,13-9 2 16,17-12 3-16,6-9 2 15,10-18 2-15,-1-5 2 0,0-13 1 16,-4-3 2-16,-9-8 2 16,-5-1 1-16,-9-3 2 15,-2 3-2-15,-1 10-4 16,-1 9-5-16,-2 19 6 15,-2 12 7-15,-3 12 8 16,-9 5 5-16,-2-2-5 16,0-2-6-16,-2-11-3 15,2-6 0-15,-3-17-2 16,1-6-2-16,0-15-6 16,0-5-2-16,7-11-20 15,0 0-4-15,14-7-9 16,6 1-2-16,9 12 14 15,6 6 8-15,-5 16 26 16,-7 11 12-16,-5 19 19 16,-9 6 4-16,-7 13-13 0,3 0-2 15,-9 1-70-15,4-1-69 16,6-10 37-16</inkml:trace>
  <inkml:trace contextRef="#ctx0" brushRef="#br0" timeOffset="102584.4551">2695 12318 1487 0,'0'3'343'0,"0"0"68"0,-4 19-170 15,1 12-54-15,-2 8-88 16,2 3-33-16,4-2-82 16,7-5-64-16</inkml:trace>
  <inkml:trace contextRef="#ctx0" brushRef="#br0" timeOffset="102931.8361">2790 12094 1583 0,'6'-17'393'16,"7"-14"18"-16,17 12-262 15,9 0-25-15,9 16-50 16,1 9-11-16,-1 22-24 16,-3 19-7-16,-13 22-10 0,-4 10-5 15,-7 5-4-15,-6-4-2 16,-1-15-2-16,-3-15 0 16,0-22-22-16,0-13-13 15,-3-19-21-15,-2-11-8 16,-11-10 9-16,-5-8 1 15,-11 3 17-15,-3 7 5 0,-6 15 17 16,-6 12 15-16,-5 19 13 16,0 13-1-16,3 1 14 15,11 3-53-15,21-11-454 16</inkml:trace>
  <inkml:trace contextRef="#ctx0" brushRef="#br0" timeOffset="103335.4687">3563 12252 1521 0,'-11'-7'299'0,"-16"-7"-35"15,1 3-50-15,-4 11-102 0,6 6-33 16,11 10-53-16,9 5-14 16,13 4-10-16,9 0-4 15,10-2-2-15,6-3 2 16,-4-7-7-16,-2-1-19 16,-5-11-51-16,-6-1-27 15,-12 0-30-15,-5-5 15 16,-18 4 50-16,-3 2 27 15,-5 6 68-15,-3 5 33 16,8 6 46-16,-2 2 29 0,14 2-9 16,9 2-16-16,9 0-46 15,9-2-15-15,3-5-30 16,7-4-5-16,-4-8-31 16,0-5-35-16,-1-9-49 15</inkml:trace>
  <inkml:trace contextRef="#ctx0" brushRef="#br0" timeOffset="103472.7565">3474 11924 1785 0,'-6'-4'464'0,"-3"-1"-259"16,3 5-98-16,4 13-107 15,5 6-69-15,10 12-322 0</inkml:trace>
  <inkml:trace contextRef="#ctx0" brushRef="#br0" timeOffset="103725.8537">3764 12350 1734 0,'13'24'439'16,"8"35"-166"-16,-4 4-66 16,-6 16-70-16,-9 7-44 15,-6 1-65-15,-4-2-16 0,-9-22-13 16,-1-13-7-1,1-24-17-15,1-13-11 0,0-21-15 16,3-10 0-16,0-20 11 16,3-5 12-16,13-16 18 15,7-8 8-15,14-9 6 16,9-3 5-16,10 7 3 16,1 6-1-16,0 16 2 15,-9 8-20-15,-12 15-21 16</inkml:trace>
  <inkml:trace contextRef="#ctx0" brushRef="#br0" timeOffset="104439.9371">4367 12369 1445 0,'-7'-14'242'0,"-13"-17"-32"16,-8-1-24-16,-2 5-50 15,-1 3-18-15,2 16-52 16,5 8-22-16,3 14-42 16,6 11-8-16,11 12-10 15,4 1 0-15,10 1 6 16,5-5 4-16,5-6 9 16,-3-10 4-16,6-11 7 15,1 0 0-15,1-14-1 16,4-7 0-16,-8-7-2 15,-4-8 0-15,-3-2-5 16,-6 1-2-16,-4 3-1 16,-1 2-1-16,-7 12 1 15,-1 9 1-15,-2 17 2 16,0 8 1-16,2 13-1 16,5 0-2-16,13 3-4 0,6-4-4 15,11-4 2-15,0-5-1 16,-3-15 3-16,-1-5 0 15,-6-14 2-15,-1-5-1 16,-7-10 1-16,1-4 1 16,-6-9 0-16,-1-3 2 15,0-5 1-15,-5 1 5 16,-1 9 38-16,-1 7 34 16,-6 23 25-16,1 12-3 15,1 22-34-15,1 13-32 0,4 23-26 16,-1 7-5-16,-3 19-6 15,4 6-2-15,0-3 0 16,7-3 1-16,7-20 2 16,1-12-11-16,3-22-31 15,-2-13-23-15,-2-19-96 16,-2-10 76-16</inkml:trace>
  <inkml:trace contextRef="#ctx0" brushRef="#br0" timeOffset="104580.5631">4643 12512 1595 0,'18'-1'300'16,"11"-1"-163"-16,13-4-82 0,4-1-35 16,10 1-136-16</inkml:trace>
  <inkml:trace contextRef="#ctx0" brushRef="#br0" timeOffset="104918.9381">5128 12187 1740 0,'-16'0'394'0,"-16"5"-238"15,9 7-67-15,9 7-60 16,12 0-16-16,11 6-15 15,4-2-6-15,11 0-1 16,1 0 7-16,3-8 3 16,-3-5-2-16,-6-8-22 15,-8-3-15-15,-10-2-44 16,-4-4-4-16,-14 0 19 16,-4 3 20-16,-10 0 55 15,1 4 30-15,4 4 53 16,2 5 29-16,16 8 8 15,7 1-15-15,12 3-33 16,15 3-29-16,14-5-29 16,2-4 0-16,7-4-65 15,1-4-38-15</inkml:trace>
  <inkml:trace contextRef="#ctx0" brushRef="#br0" timeOffset="105372.2839">6068 11944 1606 0,'15'-4'320'16,"30"-3"-153"-16,18 3-65 16,28-2-56-16,2 1-13 15,-2 1-14-15,-13-1-1 16,-27 3-44-16,-7 0-40 15,-24-3-258-15</inkml:trace>
  <inkml:trace contextRef="#ctx0" brushRef="#br0" timeOffset="105538.9314">6407 11907 1527 0,'-1'17'324'15,"2"18"-18"-15,1 11-96 16,2 8-25-16,-3 11-38 15,1-1-30-15,-1 0-58 16,0-5-12-16,6-9-70 16,-3-10-65-16,3-14-145 15</inkml:trace>
  <inkml:trace contextRef="#ctx0" brushRef="#br0" timeOffset="105708.5249">6634 12038 1679 0,'148'99'893'47,"0"2"-1028"-47,-132-102-326 15</inkml:trace>
  <inkml:trace contextRef="#ctx0" brushRef="#br0" timeOffset="105855.1333">7005 11963 1753 0,'-7'4'478'0,"-10"11"-170"0,-4 11-46 16,-12 18-114-16,-1 10-44 16,-4 13-65-16,4 0-11 15,13-2-81-15,6-8 284 16</inkml:trace>
  <inkml:trace contextRef="#ctx0" brushRef="#br0" timeOffset="106128.5059">7150 11959 1754 0,'13'7'404'0,"25"15"-249"16,12 6-71-16,14 18-38 15,-5 6-16-15,-17 6-10 16,-7 7 7-16,-14-7-49 15,-1-7-59-15,-5-19-190 0</inkml:trace>
  <inkml:trace contextRef="#ctx0" brushRef="#br0" timeOffset="106277.8954">7510 11998 1788 0,'-14'13'488'16,"-24"13"-221"-16,-6 10-59 15,-11 17-110-15,-4 3-35 0,6 3-43 16,7-5-40-16,27-17 224 16</inkml:trace>
  <inkml:trace contextRef="#ctx0" brushRef="#br0" timeOffset="106615.659">7819 12243 1721 0,'-23'27'366'0,"-18"32"-254"16,0-7-27-16,20-18-50 16,10-14-13-16,14-21-15 15,7-13-2-15,7-20 3 16,4-2-2-16,2-21 0 0,-3-4 0 15,-1-1 2-15,-3-1 0 16,-1 12 4-16,3 9 10 16,0 19 31-16,1 8 6 15,-3 25 14-15,2 12-9 16,-3 16-31-16,1 13-7 16,2 11-14-16,3 6-5 15,1 1-12-15,-4-3-37 0,-3-19-69 16,-3-12-31-16</inkml:trace>
  <inkml:trace contextRef="#ctx0" brushRef="#br0" timeOffset="106859.8588">7819 12216 1704 0,'14'-1'331'0,"22"-4"-281"16,5 0-23-16,11-4-13 15,5-2-6-15,-3-4 4 16,0-5 1-16,-3 2 4 16,-5-2-6-16,-9 2 34 15,-9 4 20-15,-13 7 43 16,-9 7 21-16,-3 15-21 16,-1 9-23-16,-2 19-49 0,-2 6-19 15,-5 12 3-15,-3 2-36 16,8-3-130-16</inkml:trace>
  <inkml:trace contextRef="#ctx0" brushRef="#br0" timeOffset="107235.2007">8519 12167 1383 0,'6'0'284'15,"4"3"6"-15,-9 20-62 16,-1 7-15-16,-8 16-41 16,-5 0-19-16,0-2-63 15,-1-5-26-15,5-17-44 16,5-9-7-16,8-22-8 16,5-9-3-16,6-19-2 15,3-7-6-15,3-10-5 16,-1-5-4-16,-1 2-4 15,0 1 0-15,6 16 4 16,0 9 1-16,5 23 14 16,3 10 6-16,-8 21 3 15,4 7 1-15,-6 14-5 16,-1 9 0-16,-12 5 1 16,3 4 1-16,-3-6 5 0,-3-7-11 15,7-13-60-15,-8-6-47 16,-6-18-83-16</inkml:trace>
  <inkml:trace contextRef="#ctx0" brushRef="#br0" timeOffset="107380.8103">8565 12216 1950 0,'8'6'525'0,"27"5"-364"15,13 1-56-15,18 0-72 16,5-2-17-16,-4-5-85 15,-5 2 204-15</inkml:trace>
  <inkml:trace contextRef="#ctx0" brushRef="#br0" timeOffset="107843.8314">9746 12162 1602 0,'16'0'366'0,"7"1"-98"0,12 2-104 16,8 1-32-16,8-4-63 16,3-4-29-16,-1-5-28 15,-5-4-18-15,-15-1-71 16,-9 1-41-16,-16 2-64 15,-9 4-7-15,-18 7 66 16,-5 6 38-16,-3 9 75 16,-1 5 36-16,6 11 50 15,2 3 16-15,9 7-3 16,5 1-12-16,10-1-48 16,5-3-5-16,9-9-75 15,3-6 22-15</inkml:trace>
  <inkml:trace contextRef="#ctx0" brushRef="#br0" timeOffset="108097.3022">10449 12252 1740 0,'-11'17'433'16,"-19"20"-202"-16,-3 1-34 15,-5-2-66-15,2-9-33 16,4-14-45-16,2-11-20 15,10-16-21-15,0-8-9 16,17-9-17-16,6 0-6 16,9 0 2-16,9 3 4 15,0 15 12-15,5 1 8 0,2 18 6 16,0 8 2-16,2 17-1 16,-3 8-4-16,-1 5 6 15,0 0-10-15</inkml:trace>
  <inkml:trace contextRef="#ctx0" brushRef="#br0" timeOffset="108591.2321">11238 12322 1433 0,'12'8'262'16,"18"8"-16"-16,9-3-59 0,4-11-70 15,1-2-42-15,-4-14-38 16,-2-3-10-16,-15-8-4 16,-6-4 0-16,-17 0-4 15,-7 1-3-15,-17 4-8 16,-6 2-2-16,-9 8-6 15,1 6 5-15,3 15 20 16,1 10 2-16,10 20 7 16,-1 11-1-16,10 17-22 15,5 9 1-15,9 2-1 16,6-5 0-16,6-12 3 16,4-8-1-16,6-13-63 15,5-8-55-15</inkml:trace>
  <inkml:trace contextRef="#ctx0" brushRef="#br0" timeOffset="109165.4494">11780 12220 1538 0,'-9'-3'275'15,"-10"-1"-105"-15,2 3-54 0,6 8-75 16,3 4-21-16,10 2-23 16,2 2-5-16,9-1 1 15,2-1 1-15,4-5 6 16,4-3 2-16,-2-5 2 16,-1 0 0-16,-8-5-2 15,-9 0-2-15,-7 1 0 16,-10 3 1-16,-10 2 24 15,-1 7 22-15,0 7 23 16,4 2 6-16,6 3-19 16,5 3-21-16,10 2-22 15,2 1 0-15,13-1 6 16,4-3 4-16,3-8 5 16,4-7-2-16,4-7-7 15,5-7-3-15,0-9-7 16,1-5-11-16,-1-8-18 0,-4-2-4 15,-8-4 1 1,-2 6 10-16,-13 9 12 0,-6 4 16 16,-9 16 26-16,-5 5 14 15,-3 16 13-15,2 4-15 16,9 4-23-16,7 1-14 16,12-4-13-16,7-6 2 15,4-5-1-15,4-4 6 0,2-8 13 16,-4-3 0-1,-5-8 7-15,-3-5-4 0,-9-7-6 16,0 0-12-16,-4-3-58 16,-4-1-70-16,-3-3-164 15</inkml:trace>
  <inkml:trace contextRef="#ctx0" brushRef="#br0" timeOffset="109273.161">12167 12066 1508 0,'-5'-8'343'16,"-3"-9"18"-16,3 8-123 15,-2 9-60-15,7 4-85 16,0 4-72-16,6 16 29 16</inkml:trace>
  <inkml:trace contextRef="#ctx0" brushRef="#br0" timeOffset="109611.121">12411 12049 1479 0,'3'1'299'0,"8"10"20"16,0 11-39-16,4 25-117 16,3 16-28-16,-7 21-61 15,1 10-16-15,-8 1-17 16,-5 0-5-16,-5-10-13 16,-3-8-19-16,-1-17-24 15,3-13-14-15,1-24-71 16,3-13-39-16</inkml:trace>
  <inkml:trace contextRef="#ctx0" brushRef="#br0" timeOffset="109763.7058">12514 12446 1867 0,'10'4'462'0,"20"-2"-358"0,5-2-25 16,7-1-52-16,-1-6-21 15,0 2-73-15,1-3 14 16</inkml:trace>
  <inkml:trace contextRef="#ctx0" brushRef="#br0" timeOffset="110032.1156">13111 12277 1737 0,'-11'7'420'0,"-17"10"-214"16,-2-1-40-16,-6 3-77 15,-2-4-22-15,6-12-39 16,2-3-12-16,8-10-17 16,4-6-16-16,8-6-28 15,2-2-4-15,8-2 4 16,5 2 14-16,6 4 16 16,4 3 5-16,7 10 6 15,4 7 4-15,8 12 7 16,2 6 1-16,5 9-4 15,-2 3 0-15,-3 4 1 16,-6 3-21-16,1-5-81 16,-2-7-383-16</inkml:trace>
  <inkml:trace contextRef="#ctx0" brushRef="#br0" timeOffset="110242.0554">13249 12172 2159 0,'14'0'40'16,"12"1"3"-16,17 4 36 16,7 1-27-16,2-1-11 0,-7 0-24 15,-5-3-24-15,-10-2-101 16,-5-1-75-16</inkml:trace>
  <inkml:trace contextRef="#ctx0" brushRef="#br0" timeOffset="110375.3686">13491 12163 1225 0,'-8'3'331'0,"-10"13"-88"16,4 2 2-16,6 10-91 16,2 2-34-16,7 3-61 15,6 0-23-15,7-5-39 16,3-2-27-16,6-10-101 15,-1-9-159-15</inkml:trace>
  <inkml:trace contextRef="#ctx0" brushRef="#br0" timeOffset="110648.5543">13996 12226 1399 0,'-9'14'274'0,"-8"10"2"16,-14 7-122-16,-8 0-2 15,-8 1-61-15,1-6-21 16,5-12-34-16,8-5-11 16,9-17-27-16,0-7-9 15,8-11-10-15,-3-3-1 16,14 0 8-16,8 1 3 0,14 6 15 16,5 3 14-16,7 12 25 15,4 7 21-15,5 15 21 16,3 11 2-16,-2 14-9 15,-3 2-16-15,-7 4-20 16,-3-3-21-16,-6-12-437 16</inkml:trace>
  <inkml:trace contextRef="#ctx0" brushRef="#br0" timeOffset="111456.6225">2240 13395 993 0,'-11'-1'472'0,"-23"-6"-192"16,-4 4-6-16,-2 5-58 0,-6 6-37 15,6 7-87-15,4 6-42 16,12 5-46-16,12 4-9 16,20 8-7-16,9-1 1 15,18-2 5-15,2-3 1 16,8-9 1-16,1-3 4 15,-5-13 5-15,-1-9 4 16,-16-9 24-16,-9-5 10 0,-22-5 8 16,-10 3 0-16,-20 1-21 15,-1 5-8-15,-3 1-6 16,6 3-21-16,9 0-68 16,10 1-42-16</inkml:trace>
  <inkml:trace contextRef="#ctx0" brushRef="#br0" timeOffset="111816.6607">2625 13416 1531 0,'-19'-4'344'16,"-11"2"-21"-16,3 2-170 15,1 2-64-15,11 9-82 0,6 0-17 16,12 2-13-16,6 2 3 16,15-1 4-16,3-1 5 15,4-4 8-15,-2 0 3 16,-9-6-4-16,-3 1-4 16,-14-4-2-16,-3 2-3 15,-10-1 5-15,-9 1 5 16,-4 4 14-16,-4-1 20 0,3 4 33 15,4 4 15 1,6 0 16-16,6 2-8 16,15 1-23-16,10 2-16 0,12-4-27 15,7 2-2-15,12-7-88 16,0-9 368-16</inkml:trace>
  <inkml:trace contextRef="#ctx0" brushRef="#br0" timeOffset="112391.1891">4170 13386 1385 0,'-16'1'274'16,"-15"-2"-31"-16,-2 4-41 16,-1 0-25-16,6 1-81 15,7 6-27-15,14 0-63 16,4 5-14-16,9 2-9 16,8 1-2-16,10-1 6 15,8-5 2-15,6-1 9 16,1-4-5-16,-11-4-10 15,-5-3 0-15,-12-3-4 16,-8-1 4-16,-12-1 11 16,-9 5 2-16,-15 0 4 15,-2 4 20-15,0 4 20 16,6 7 17-16,12 1 23 16,6 5 2-16,11 0-5 15,3-2-15-15,9 6-31 0,6-5-14 16,8-2-13-16,5-7-2 15,6-11-64-15,-1-4-25 16,-6-14-277-16</inkml:trace>
  <inkml:trace contextRef="#ctx0" brushRef="#br0" timeOffset="112537.8002">4114 13129 1864 0,'-3'-4'500'0,"-6"0"-328"15,6 4-57-15,5 9-115 16,4 8-63-16,12 11-120 16,3 5-317-16</inkml:trace>
  <inkml:trace contextRef="#ctx0" brushRef="#br0" timeOffset="112677.4924">4425 13598 1755 0,'10'7'463'0,"13"9"-198"15,-3-9-44-15,-5-10-79 16,0-8-34-16,-3-10-44 16,-1 0-23-16,-4-6-72 15,-2-4-52-15,0 4-221 16</inkml:trace>
  <inkml:trace contextRef="#ctx0" brushRef="#br0" timeOffset="112985.2072">4968 13484 1714 0,'-9'13'399'16,"-19"11"-201"-16,0 4-61 16,-8-7-69-16,2 0-20 0,10-6-13 15,-7-9-7-15,5-8-14 16,7-5-5-16,4-5-12 15,4-4-3-15,10-4-10 16,1-4-4-16,10 1-1 16,7 2 3-16,11 5 13 15,4 8 8-15,9 11 12 16,-5 9 5-16,-3 16 3 16,-4 2-2-16,-9 6 4 15,2-4-16-15,-5-4-71 16,-3-5-472-16</inkml:trace>
  <inkml:trace contextRef="#ctx0" brushRef="#br0" timeOffset="113200.6338">5227 13483 1851 0,'6'8'496'15,"6"10"-307"-15,0 4-40 16,-2 4-72-16,-1 1-19 15,4-3-17-15,0-4-5 16,4-11-14-16,1-9-3 16,0-12 0-16,2-9-1 0,-3-5-1 15,-3-3-2 1,-5-1-4-16,-1 3-13 0,5 3 254 16</inkml:trace>
  <inkml:trace contextRef="#ctx0" brushRef="#br0" timeOffset="113601.1567">6559 13406 1521 0,'10'4'331'0,"7"7"-12"16,7 19-127-16,-2 9-47 15,-10 11-60-15,-4 5-20 16,-12-2-27-16,-3-4-11 0,-2-13-47 16,-1-8-39-16,5-19-87 15,5-9-105-15</inkml:trace>
  <inkml:trace contextRef="#ctx0" brushRef="#br0" timeOffset="113782.7971">6839 13477 1308 0,'-1'-1'311'0,"-6"1"-5"16,-6 4-36-16,-13 11-109 16,-4 2-41-16,-5 1-40 15,2 3-9-15,12 0-34 16,6-1-12-16,17-1-29 15,11-2-12-15,21-4-8 16,11-3-21-16,11-2-56 16,2-1-25-16,-2-1-133 15</inkml:trace>
  <inkml:trace contextRef="#ctx0" brushRef="#br0" timeOffset="114002.5216">7209 13570 1406 0,'0'-9'261'16,"-6"-5"-5"-16,-5-2-9 15,-13 1-38-15,-7 4-19 16,-11-2-29-16,1 7-35 16,6 7-63-16,5 7-29 15,13 10-42-15,6 6-6 0,11 5-2 16,7 2 2-16,14-2 4 16,3-5 4-16,13-7 2 15,1-5 5-15,5-6-29 16,-2-8-39-16,-8-11-79 15,-2-5-57-15</inkml:trace>
  <inkml:trace contextRef="#ctx0" brushRef="#br0" timeOffset="114115.2187">7148 13238 1524 0,'-7'-9'335'0,"-3"-7"-19"15,2 9-94-15,3 12-122 16,7 6-62-16,7 11-200 15</inkml:trace>
  <inkml:trace contextRef="#ctx0" brushRef="#br0" timeOffset="114421.4849">7376 13359 1610 0,'3'2'345'0,"-2"11"-118"15,9 19-29-15,-5 24-71 16,1 10-28-16,2 21-46 15,-6 6-16-15,5 7-10 16,1 3 7-16,-3-11-84 16,3-7-52-16,-4-19-103 15,1-17-148-15</inkml:trace>
  <inkml:trace contextRef="#ctx0" brushRef="#br0" timeOffset="114579.31">7473 13686 1653 0,'7'-3'379'0,"12"3"-128"0,6 0-124 16,14-1-67-16,6 1-32 16,6 0 358-16</inkml:trace>
  <inkml:trace contextRef="#ctx0" brushRef="#br0" timeOffset="114813.9219">7838 13234 1483 0,'3'1'310'15,"-3"1"27"-15,13 33-170 16,2 16-56-16,0 25-61 16,3 11-14-16,-12 3-18 15,0 1 2-15,-6-1-27 16,2-5-26-16</inkml:trace>
  <inkml:trace contextRef="#ctx0" brushRef="#br0" timeOffset="115156.3014">7786 13139 1573 0,'19'-18'307'16,"26"-9"-120"-16,7 5-30 15,2 17-70-15,-1 6-19 16,-10 9-36-16,-8 9-10 0,-20 9-17 15,-14 8-13-15,-17 7-26 16,-10 2-5-16,-7-9 2 16,3-9 2-16,11-16 2 15,9-11-9-15,19-12-9 16,8-2 5-16,17 3 28 16,3 4 19-16,9 11 20 15,-2 8 14-15,-11 17 26 16,-11 4 5-16,-30 12-1 15,-12 4-9-15,-19-6-18 16,-1-2-19-16,3-18-128 16,5-9-343-16</inkml:trace>
  <inkml:trace contextRef="#ctx0" brushRef="#br0" timeOffset="115504.2331">8565 13453 921 0,'-3'-2'460'0,"-9"-3"-241"16,-4 3-16-16,-9-3 15 15,-4 2 1-15,-5 1-56 16,3 2-40-16,8 8-61 16,3 4-22-16,12 8-13 15,3 0 2-15,8 5 9 16,7-1 7-16,10-6 6 16,8 1 3-16,6-9-10 15,3-5-8-15,-2-7-15 16,-5-4-5-16,-7-7-39 15,-4-2-43-15,-8-5 91 16</inkml:trace>
  <inkml:trace contextRef="#ctx0" brushRef="#br0" timeOffset="115802.4267">8959 13622 1672 0,'0'0'502'0,"0"4"-10"16,0-2-220-16,0-2-156 15,0 0 164-15</inkml:trace>
</inkml:ink>
</file>

<file path=ppt/ink/ink15.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2-22T09:52:48.830"/>
    </inkml:context>
    <inkml:brush xml:id="br0">
      <inkml:brushProperty name="width" value="0.05292" units="cm"/>
      <inkml:brushProperty name="height" value="0.05292" units="cm"/>
    </inkml:brush>
  </inkml:definitions>
  <inkml:trace contextRef="#ctx0" brushRef="#br0">2258 5500 1407 0,'-8'5'239'0,"-12"4"-36"16,-7 0-19-16,-7-4-41 15,-6-4-14-15,-9-2-49 16,-2-6-23-16,-5-4-30 15,2 1-13-15,15-1-14 16,9 7-10-16,24 4-14 16,13 5 2-16,25 8 7 15,9-1 9-15,13 11 14 16,-4 2 2-16,-8 6 2 16,-12 4 4-16,-22 5 12 15,-8 5 0-15,-21 6-1 16,-15 0-4-16,-8-2-8 15,-3-1-1-15,7-15-6 16,9-6 0-16,16-12-7 0,11-6-1 16,16-3-1-16,14-1-2 15,20 2 3-15,7-4 0 16,9-3 1-16,-5-2 16 16,1-3-104-16,-4 2-77 15</inkml:trace>
  <inkml:trace contextRef="#ctx0" brushRef="#br0" timeOffset="198.0905">2290 5729 1680 0,'7'3'364'0,"21"4"-208"16,11-1-55-16,14-2-51 15,7 0-24-15,-13-4-7 16,-4 0-23-16,-15-1-106 16,-6-5-137-16</inkml:trace>
  <inkml:trace contextRef="#ctx0" brushRef="#br0" timeOffset="352.111">2540 5770 1341 0,'1'9'271'0,"-3"13"-24"0,0 2-56 16,5 5-79-16,-3 0-32 16,5-4-40-16,0 0-16 15,-1-3-112-15,5 3-136 16</inkml:trace>
  <inkml:trace contextRef="#ctx0" brushRef="#br0" timeOffset="617.8743">3013 5875 1429 0,'-7'-7'273'0,"-13"-8"39"16,-6 0-57-16,-12-1-82 16,-4 4-18-16,3 9-65 15,1 5-25-15,8 11-41 16,3 4-17-16,12 4-18 15,9 0 0-15,14 1 2 16,7-3 6-16,11-7 5 16,6-4 3-16,8-8 1 15,2-6 0-15,0 0-2 16,-9-4 4-16,-11 2-43 16,-3 0-43-16,-14 3-137 15</inkml:trace>
  <inkml:trace contextRef="#ctx0" brushRef="#br0" timeOffset="829.6695">3065 5822 1788 0,'3'3'463'16,"11"10"-257"-16,0 4-40 16,3 8-80-16,3 2-27 15,-3-4-26-15,-3-4-10 0,4-9-3 16,-2-4-1-16,3-6-1 15,-2-7 0-15,-4-7-1 16,-1-7-2-16,-6-5-8 16,-3-4-25-16,-3-1-212 15</inkml:trace>
  <inkml:trace contextRef="#ctx0" brushRef="#br0" timeOffset="1214.5433">3998 5729 1613 0,'7'7'335'0,"12"12"-152"16,-2 12-34-16,-3 15-55 15,-1 2-28-15,-11 0-35 16,-3-8-7-16,0-13-27 16,3-10-40-16,3-17-137 15,3-6-129-15</inkml:trace>
  <inkml:trace contextRef="#ctx0" brushRef="#br0" timeOffset="1393.6032">4209 5789 1256 0,'-3'0'336'0,"-4"4"-14"16,-3 2-49-16,-9 5-86 16,-3 1-39-16,-1 2-55 15,1 1-26-15,12 1-45 16,7 0-15-16,8-3-14 16,9 3-2-16,12-7-24 15,1 2-26-15,7 1-75 0,3-5-56 16</inkml:trace>
  <inkml:trace contextRef="#ctx0" brushRef="#br0" timeOffset="1602.8245">4538 5813 1665 0,'-8'-11'410'16,"-9"-4"-130"-16,-5-3-29 0,-8 6-65 15,-4 7-51-15,2 5-66 16,0 7-27-16,12 10-32 15,6 5-8-15,14 8-5 16,12 0-2-16,11 1-1 16,7-5-2-16,1-7-35 15,-1-5-27-15,-2-12-100 16,-8-2-55-16</inkml:trace>
  <inkml:trace contextRef="#ctx0" brushRef="#br0" timeOffset="1723.0708">4517 5594 1725 0,'-8'-6'435'0,"-1"1"-204"0,-1 5-89 15,5 6-114 1,2 7-72-16</inkml:trace>
  <inkml:trace contextRef="#ctx0" brushRef="#br0" timeOffset="1931.5148">4706 5689 1796 0,'-2'13'448'0,"-1"21"-267"16,5 13-57-1,1 23-60-15,3 7-13 0,-5 9-24 16,4-3-14-16,2-8-23 15,-1-6-18-15,6-12-58 16,-4-9-42-16</inkml:trace>
  <inkml:trace contextRef="#ctx0" brushRef="#br0" timeOffset="2086.1011">4716 5952 1768 0,'15'0'421'0,"23"1"-269"16,5 4-55-16,7-5-54 15,-3 0-4-15,-13-1-32 0</inkml:trace>
  <inkml:trace contextRef="#ctx0" brushRef="#br0" timeOffset="2319.5152">4989 5451 1643 0,'1'1'372'16,"2"5"-151"-16,12 26-99 15,4 14-39-15,-4 28-23 16,-2 9-7-16,-7 16-9 15,-2 1-6-15,-4-11-60 16,0-13-64-16,2-29-67 16,0-15-56-16</inkml:trace>
  <inkml:trace contextRef="#ctx0" brushRef="#br0" timeOffset="2604.839">5014 5443 1540 0,'24'3'295'16,"16"1"-82"-16,6 9-79 16,0 7-14-16,-16 2-43 0,-12 0-12 15,-18 4-29-15,-9 3-10 16,-16-3-7-16,-3-2-3 16,0-13-1-16,9-10-3 15,16-9-25-15,9-2-14 16,17-3-7-16,5 4 0 15,11 7 12-15,1 5 11 16,-6 11 3-16,-3 5 5 0,-25 7 11 16,-14 1 1-16,-21 6 2 15,-9 2 4-15,0-5-60 16,7-4-22-16</inkml:trace>
  <inkml:trace contextRef="#ctx0" brushRef="#br0" timeOffset="2963.4209">5622 5802 974 0,'-4'-4'422'0,"-6"-8"-235"0,-4 2-21 16,-7-5-6-16,-3 1 2 15,-2 5-26-15,0 2-16 16,5 13-56-16,2 4-25 16,4 11-24-16,9 4-2 15,10 7 3-15,7 5 3 16,14-3 10-16,-1-3 7 15,2-15 14-15,5-6 2 0,-2-11-8 16,0-9-8-16,-8-11-6 16,-8-7-2-16,-13-7-37 15,-5-3-25-15</inkml:trace>
  <inkml:trace contextRef="#ctx0" brushRef="#br0" timeOffset="3428.2381">6678 5691 1279 0,'-14'-5'328'0,"-10"-1"-6"0,-11 4-95 16,-2 3-26-16,-2 9-76 15,7 5-48-15,8 11-44 16,6 6-14-16,16 10-12 16,1-1 0-16,17-1 10 15,8-3 15-15,10-16 23 16,7-7 7-16,2-14-6 15,-2-5-12-15,-4-6 13 16,-8-8 172-16</inkml:trace>
  <inkml:trace contextRef="#ctx0" brushRef="#br0" timeOffset="3938.6535">7399 5875 1677 0,'0'22'358'0,"-2"26"-222"0,-11 4-18 16,-12-5-68-16,-5-7-7 16</inkml:trace>
  <inkml:trace contextRef="#ctx0" brushRef="#br0" timeOffset="4570.836">8091 5664 1001 0,'4'-21'451'0,"3"-23"-208"16,2 2-34-16,-3 1-22 15,-1 5 0-15,1 11-41 16,-5 2-24-16,-1 15-33 16,-4 11-23-16,-2 12-32 15,2 11-8-15,0 19-16 16,5 8-1-16,-5 19-3 15,2 2-1-15,0 0 0 16,2-6 0-16,1-19-51 16,1-14-53-16,13-20-71 15</inkml:trace>
  <inkml:trace contextRef="#ctx0" brushRef="#br0" timeOffset="4829.1463">8390 5424 1532 0,'-9'1'257'15,"-3"3"-119"-15,-1 4-65 0,16 13-56 16,2-4-5-16,12 6 0 16,8-1 6-16,7-11 16 15,4 0 12-15,-5-12 26 16,-1-5 5-16,-14-6 0 15,-7-4-9-15,-10-2-24 16,-7 2-12-16,-7 4-50 16,-1 2-41-16,1 10-113 15</inkml:trace>
  <inkml:trace contextRef="#ctx0" brushRef="#br0" timeOffset="4971.9303">8385 5707 1530 0,'8'8'337'16,"8"7"-11"-16,13-6-161 16,6-4-43-16,7-5-72 15,5-3-17-15,-4-2-65 0,-1 0-57 16</inkml:trace>
  <inkml:trace contextRef="#ctx0" brushRef="#br0" timeOffset="5120.8689">8439 5806 1538 0,'0'7'274'0,"11"5"-84"15,11 3-43-15,11-4-53 16,5-3-20-16,5-4-14 16,-1-4-31-16</inkml:trace>
  <inkml:trace contextRef="#ctx0" brushRef="#br0" timeOffset="5466.4399">9085 5684 1559 0,'9'19'287'0,"4"15"-120"16,-2 11-71-16,-3 2-20 0,-8-3-33 16,-3-5-5-16,-4-16-77 15,2-7-81-15</inkml:trace>
  <inkml:trace contextRef="#ctx0" brushRef="#br0" timeOffset="5663.7065">9309 5742 1414 0,'-10'0'274'16,"-7"0"6"-16,-9 7-100 15,-7 5-14-15,0 4-62 16,2 1-27-16,15 3-53 16,8-2-15-16,14-3-11 15,11 3-4-15,17-3-10 16,3-4-46-16,5 1-117 15,-1-4-44-15</inkml:trace>
  <inkml:trace contextRef="#ctx0" brushRef="#br0" timeOffset="5928.9954">9668 5764 1588 0,'-1'4'355'0,"-3"6"-94"15,-10 5-106-15,-4 5-45 16,-8 3-51-16,-3-4-17 15,-4-5-14-15,0-6-6 0,6-8-7 16,0-5-6-16,8-13-14 16,0-4-7-16,10-5-26 15,7-1-1-15,9 3 4 16,9 2 4-16,8 6 17 16,4 8 5-16,3 10 9 15,1 9 10-15,0 13 12 16,-3 2 0-16,-4 10-2 15,-4 2-7-15,-4-2-20 16,1-2-51-16</inkml:trace>
  <inkml:trace contextRef="#ctx0" brushRef="#br0" timeOffset="6154.029">9841 5704 1695 0,'4'6'378'0,"0"8"-190"0,1 9-52 16,0 8-59-16,3 5-14 16,3-1-23-16,-2-4-5 15,6-11-13-15,-1-8-3 16,7-14 3-16,1-9 7 16,2-11 2-16,1-4 1 15,-6-3-8-15,-3 2 4 16,-7 7-77-16,-9 4-54 0</inkml:trace>
  <inkml:trace contextRef="#ctx0" brushRef="#br0" timeOffset="6310.2813">10187 5890 1554 0,'0'2'377'0,"2"3"-22"15,3-4-79-15,-5-1-143 16,0-1-57-16,0 0 13 16</inkml:trace>
  <inkml:trace contextRef="#ctx0" brushRef="#br0" timeOffset="6736.4682">10618 5317 1519 0,'-1'-3'284'0,"0"0"-84"16,6 12-23-16,7 34-76 16,2 14-33-16,5 24-25 15,-6 7-7-15,-8 1-10 16,-2-4 4-16,-6-13-93 16,0-16-56-16</inkml:trace>
  <inkml:trace contextRef="#ctx0" brushRef="#br0" timeOffset="7127.6128">10955 5362 1564 0,'-15'6'321'0,"-9"5"-88"0,-11 15-120 16,-5 5-37-1,-6 5-38-15,-4-1-9 0,5 0-8 16,5-2-4-16,19 1-1 15,13-4-1-15,24 1 0 16,14-1-2-16,8-4-4 16,6 1 0-16,1-4-1 15,1-5-1-15,6-5 0 16,0-7-10-16,-6-11-21 16,-8-8-5-16,-10-6-3 15,-5-2 9-15,-10-3 21 16,-2 0 4-16,-8 5 33 15,-2 3 22-15,-3 12 28 16,0 4 16-16,0 11-22 16,2 5-20-16,4 8-27 15,0 4-9-15,3 3-13 16,-2-1-3-16,1-4-13 0,0-5-36 16,-4-7-66-1,-2-6-24-15</inkml:trace>
  <inkml:trace contextRef="#ctx0" brushRef="#br0" timeOffset="7254.2732">11102 5424 1713 0,'3'-1'340'16,"0"1"-259"-16,5 5-75 0,2 11-189 15</inkml:trace>
  <inkml:trace contextRef="#ctx0" brushRef="#br0" timeOffset="7462.0442">11283 5710 1675 0,'14'14'384'16,"9"13"-150"-16,0 0-133 16,-11-3-39-16,-7-2-17 15,-3-7-10-15,-1-9-8 16,-1-6-1-16,6-15-5 15,0-3-2-15,5-10-11 16,2-1-6-16,4 3-4 16,5 0-16-16,6 5-21 15,5 7-13-15,3 7-15 16</inkml:trace>
  <inkml:trace contextRef="#ctx0" brushRef="#br0" timeOffset="7772.2064">11818 5711 1247 0,'-10'-5'320'0,"-15"-6"-63"16,-1 8-30-16,-3 5-93 16,4 6-35-16,8 9-61 15,3 1-16-15,16 7-10 16,8 2 2-16,10-1 2 16,3-1-1-16,3-5 1 15,0-7 4-15,5-9-48 16,3-4-42-16</inkml:trace>
  <inkml:trace contextRef="#ctx0" brushRef="#br0" timeOffset="8101.3178">11961 5310 1690 0,'-1'-4'405'15,"0"-2"-176"-15,0 7-59 16,1-1-97-16,1 19-24 15,6 61-28-15,1-26-7 16,0 11-8-16,-1 4-1 0,-1-3-1 16,-4 2-1-16,-2-11 3 15,2-6-2-15,2-18 2 16,0-8 2-16,5-18 3 16,2-7-1-16,5-18 1 15,3-4-3-15,4-6-8 16,2 1-1-16,0 7-5 15,3 8 0-15,-8 6 4 16,-5 7 2-16,-6 11 10 16,-2 3 3-16,1 7-2 15,-2-3 9-15,4-3-45 16,-3-2 333-16</inkml:trace>
  <inkml:trace contextRef="#ctx0" brushRef="#br0" timeOffset="8464.3938">12364 5416 1465 0,'2'11'266'0,"-1"7"-29"15,0 17-119-15,0 7-23 16,-2 11-38-16,-2 3-3 16,-1-2-13-16,3-2-2 0,2-10-12 15,6-6-12-15,1-14-2 16,0-9 3-16,3-14 6 16,3-9-1-16,3-9-2 15,1-2-5-15,7-6-7 16,0 3-4-16,0 7-3 15,5 3-2-15,-9 9 4 16,-5 7 3-16,-2 7 2 16,-7 5 0-16,0 3-19 15,1 1-41-15</inkml:trace>
  <inkml:trace contextRef="#ctx0" brushRef="#br0" timeOffset="8718.3239">12853 5761 1461 0,'-2'-5'250'0,"-5"-5"-33"0,-2 0-14 16,-8 3-37-16,-2 0-36 16,2 6-72-16,3 2-26 15,5 9-36-15,1 4-5 16,5 2 3-16,3 2 2 15,5-1 11-15,8 1 9 16,2-4 10-16,0-4 9 0,2-5 1 16,1-5-4-16,1-8 0 15,1-3-25-15,-2-2-41 16</inkml:trace>
  <inkml:trace contextRef="#ctx0" brushRef="#br0" timeOffset="9012.3749">13083 5881 1521 0,'4'1'298'0,"5"1"-50"16,3-2-22-16,0-6-91 15,0-3-39-15,-4-8-45 0,-5-4-9 16,3-5-10-16,-7-5-3 16,-6-6-5-16,-2-4-3 15,-4-6-6-15,7-7-2 16,10-8-10-16,7-4-5 16,12 6-51-16,1 12-23 15,6 19-59-15,3 10-36 16</inkml:trace>
  <inkml:trace contextRef="#ctx0" brushRef="#br0" timeOffset="9184.9702">13046 5670 1485 0,'4'0'288'16,"3"0"4"-16,18 2-191 15,7-1-26-15,2 4-50 16,-2-4-15-16,-4 1-67 16</inkml:trace>
  <inkml:trace contextRef="#ctx0" brushRef="#br0" timeOffset="9467.2189">13390 5851 1478 0,'8'6'271'0,"5"5"-28"0,-1-4-30 15,1-8-49-15,-2-6-25 16,2-7-33-16,-1-5-18 16,-4-8-35-16,-1-3-10 15,-7-6-18-15,-2-2-6 16,-1-7-8-16,-3-1-3 15,6-3-6-15,7 0-3 0,10 1-16 16,9 6-14-16,5 9-22 16,-2 4-14-16,1 14-19 15,-6 3-28-15,-4 11 202 16</inkml:trace>
  <inkml:trace contextRef="#ctx0" brushRef="#br0" timeOffset="9643.4904">13429 5620 1623 0,'2'0'377'16,"2"1"-94"-16,15 1-152 16,10 0-45-16,6-2-41 0,5 0-8 15,-1-1-69-15,-2 0 47 16</inkml:trace>
  <inkml:trace contextRef="#ctx0" brushRef="#br0" timeOffset="9824.0584">14015 5555 1831 0,'-4'-2'505'0,"1"0"-286"15,0-1-61-15,3 1-114 16,0 2-21-16,0 0-70 16,0 0-52-16</inkml:trace>
  <inkml:trace contextRef="#ctx0" brushRef="#br0" timeOffset="9971.8105">14013 5756 1848 0,'-3'0'599'16,"-4"-1"-150"-16,2 0-260 15,1-2-74-15,4-3-66 16,6 0 162-16</inkml:trace>
  <inkml:trace contextRef="#ctx0" brushRef="#br0" timeOffset="11933.8034">3221 6800 1540 0,'13'-4'244'16,"27"0"-144"-16,9-2-24 15,11-1-31-15,4-2-14 0,-8 3-14 16,-9 0-17-1,-20 6-45-15,-9 2-33 0,-16 8-62 16,-2 2-20-16</inkml:trace>
  <inkml:trace contextRef="#ctx0" brushRef="#br0" timeOffset="12202.379">3454 6797 1293 0,'-4'-1'265'0,"-7"1"-98"15,6 5-20-15,5 12-31 16,4 7-18-16,7 13-21 15,0 6-16-15,4 6-34 16,-3 4-10-16,-5 2-5 16,-6-2 1-16,-6-5 2 15,-4-5 2-15,-7-9-1 16,-3-4 1-16,-8-14 4 16,-5-4 0-16,0-12-6 15,6-1-2-15,11-6-13 16,7-2-1-16,13 1-7 0,9-5 2 15,18 5 0-15,8 0 1 16,13 1 3-16,2 3 8 16,-4-4-48-16,1 4-35 15</inkml:trace>
  <inkml:trace contextRef="#ctx0" brushRef="#br0" timeOffset="12477.2941">3731 7329 1447 0,'3'1'239'0,"2"-1"-43"16,0 0-22-16,-5-1-49 16,0 0-19-16,0-1-45 15,2-4-21-15,5-8-19 16,24-28-5-16,-22 34 1 15,-1 2 6-15,-3 6 15 16,2 11 6-16,-4 12 1 16,3 6-3-16,-4 12-20 15,1-1-4-15,-1-4 2 16,1-3-20-16,3-10-60 16</inkml:trace>
  <inkml:trace contextRef="#ctx0" brushRef="#br0" timeOffset="12852.9365">4328 6876 1663 0,'0'5'374'0,"1"12"-170"15,2 8-49-15,5 10-67 16,1 4-30-16,4 1-30 16,0 0-9-16,-1 0-9 15,-4-7-1-15,-8-5-13 16,0-10-32-16,-7-10 73 0</inkml:trace>
  <inkml:trace contextRef="#ctx0" brushRef="#br0" timeOffset="12998.7211">4222 7059 1632 0,'5'2'389'0,"9"2"-72"16,17 2-212-16,11-2-30 16,19-4-39-16,4-2 2 0</inkml:trace>
  <inkml:trace contextRef="#ctx0" brushRef="#br0" timeOffset="13632.368">4930 6789 1587 0,'9'4'277'15,"15"-4"-170"-15,6 0-19 0,3-5-20 16,2-3-9-16,5-1-19 16,-8 1-8-16,-10 1-15 15,-6 2-2-15,-16 5-10 16,-5 1-5-16,-10 9-6 15,-2 3-1-15,-5 9 2 16,4 7 1-16,3 6-2 16,1 5-1-16,7 6 7 15,1 1 0-15,6 6 5 16,6-1 1-16,2-6-3 16,5-2 0-16,-4-11 11 15,-3-3 7-15,-6-7 12 16,-10-4 3-16,-6-4-4 15,-1-4-4-15,-6-10-9 16,0-4-4-16,4-8-11 16,7-3-8-16,10 3-10 0,5 1-1 15,7 5 1 1,6 2 1-16,13 3 5 0,4-1 1 16,10 1 6-16,-1 0-23 15,-1-2 45-15</inkml:trace>
  <inkml:trace contextRef="#ctx0" brushRef="#br0" timeOffset="14034.4288">5440 7331 1165 0,'-11'-1'354'15,"-10"0"-139"-15,0-6-45 16,-4-4-13-16,10-2-38 15,6-3-14-15,14-3-63 16,6 3-18-16,9 2-5 16,5 5 2-16,2 9 8 15,0 1-2-15,-4 14-7 16,-4 3-3-16,-11 8 11 16,-6 4 1-16,-11 2 3 15,-4 3 0-15,-10-3-17 16,1-1-5-16,-9-8 0 15,-4-4 1-15,6-13-3 16,0-6-6-16,13-9-7 16,7 0-6-16,10-5-2 0,9 4 3 15,10-1 3-15,3-1 0 16,4 5 2-16,0 5 3 16,-1 8 2-16,-1 6 3 15,-6 6 3-15,-3 2-1 16,-3-4 9-16,-3 0-25 15,0-3-303-15</inkml:trace>
  <inkml:trace contextRef="#ctx0" brushRef="#br0" timeOffset="14526.2066">5965 7037 1478 0,'1'-5'262'15,"7"0"-48"-15,16 4-88 16,6-2-21-16,21 7-49 16,4-3-22-16,2 2-20 15,-1 4-14-15,-13-2-96 16,-7-3-103-16</inkml:trace>
  <inkml:trace contextRef="#ctx0" brushRef="#br0" timeOffset="14695.7492">6029 7188 1450 0,'10'6'277'0,"10"2"-20"15,19 0-85 1,4 0-19-16,7-1-80 0,1 0-4 16,0-4 33-16</inkml:trace>
  <inkml:trace contextRef="#ctx0" brushRef="#br0" timeOffset="15377.895">6777 6710 1331 0,'19'3'245'0,"9"1"-62"16,13 3-133-16,3-1-10 16,0-3-22-16,-1-1-2 15,-7-3 0-15,-7-4-9 16,-16-2-82-16,-5 0-22 16,-10-2-13-16,-6 2 21 15,-6 3 68-15,-4 0 37 0,3 8 35 16,1 3 22-16,2 6 40 15,0 6 4-15,4 6-13 16,2 4-22-16,8 9-31 16,4 5 4-16,2 5 10 15,0 2 1-15,-2-1-8 16,2 2-8-16,-8-7-22 16,-4-3-5-16,-5-4-9 15,-6-4 0-15,-2-10-2 16,-5-4-5-16,-1-12-9 15,-4-7-6-15,3-4-5 16,2-5 1-16,7 1 1 16,12 1 0-16,8 1-2 15,13 0 0-15,10 2 1 16,0 1 2-16,15 2 6 0,1-2 2 16,7-1-54-16,2-1-79 15</inkml:trace>
  <inkml:trace contextRef="#ctx0" brushRef="#br0" timeOffset="15842.5958">7269 7165 1349 0,'13'-5'275'16,"6"-3"22"-16,10 6-188 15,1 2-38-15,-9 6-19 16,-5 1-6-16,-14 4-7 15,-2 4-3-15,-8 3-17 16,-3 0-3-16,-2-3-3 16,-6-5-2-16,8-4-3 15,4-2-3-15,8-4-5 16,12-3-1-16,9 0 1 0,-1 2 3 16,4 3 2-16,-1 8 2 15,-1 9 0-15,-2 4 22 16,-17 6 40-16,-6 2 16 15,-22-1 36-15,-3-3-4 16,-10-9-30-16,-6-9-13 16,-2-15-27-16,5-3-32 15,11-7-17-15,9-4-591 16</inkml:trace>
  <inkml:trace contextRef="#ctx0" brushRef="#br0" timeOffset="18522.6217">8442 7091 1050 0,'4'-10'368'16,"5"-6"-241"-16,5-3-45 0,-1-5 10 15,2 1-5-15,-1 0 14 16,-5 1 2-16,0 6-2 15,-5 7 2-15,-2 4-10 16,-2 10-28-16,-1 7-17 16,1 9-25-16,1 3-7 15,2 6-9-15,4 3-2 16,-1 4 0-16,-1 2-1 16,-1-1 0-16,-4-4 0 0,4-7 2 15,-4-8 2-15,0-7 1 16,-5-6-2-16,-6-6-6 15,-4-3-2-15,-9 0-5 16,-3 2 0-16,5 1 1 16,4 3-1-16,7 3-1 15,4 0-1-15,11 0 3 16,8-2 3-16,15-1 7 16,10-2 2-16,6-2 1 15,3-3 0-15,3-2-38 16,-1 1-58-16</inkml:trace>
  <inkml:trace contextRef="#ctx0" brushRef="#br0" timeOffset="19021.0057">8649 6789 991 0,'-15'-9'434'0,"-17"-8"-236"15,-6 8-24-15,-12 10-41 16,3 7-27-16,-7 17-55 16,0 11-24-16,1 21-31 15,1 10-2-15,17 11 1 16,16 3 0-16,29 1 4 16,19 4 4-16,26-3 1 15,3-7 2-15,18-20 3 16,3-17 0-16,20-35 5 15,9-17 0-15,-8-34 8 16,-3-14 4-16,-28-23 16 16,-14-9 6-16,-38-1 29 15,-27-2 5-15,-50-4 2 16,-22 11-5-16,-29 23-43 0,0 19-9 16,18 40-16-16,15 11-557 15</inkml:trace>
  <inkml:trace contextRef="#ctx0" brushRef="#br0" timeOffset="39616.2838">19618 9557 1411 0,'-11'0'199'0,"-3"3"-61"16,-2 4-133-16,-1-1-5 16,0 9 0-16,-4-1-2 15,-6 0 1-15,1 0 1 16,-6-4 5-16,-2 2 7 16,-3-6 9-16,-3-1 2 15,-5-1 4-15,-1-2-3 0,-4 2-3 16,3-4 8-1,0-2 19-15,2 2 7 0,-4 0 4 16,-1 4-6-16,-3 3-22 16,-3-3-10-16,5 2-14 15,3-4-3-15,3-2-4 16,2-3-1-16,5-6 0 16,0-2 2-16,3 2 16 15,3-1 9-15,-6 1 10 16,2 1 2-16,0-4-10 15,-3 2-7-15,5-1-9 16,3 0-5-16,2-4-7 16,5 0-3-16,3-6-5 15,4-1-2-15,3-1 5 16,0-5 2-16,-2 0 7 16,-2-5 4-16,-1 0 1 15,3-1 0-15,-1-1-4 0,4 0-3 16,2-3-2-16,-1 3 0 15,2 0 0-15,2 0-2 16,1 5 0-16,0 0 1 16,5 2-3-16,2-3 3 15,-4-1-1-15,2 0 0 16,2-5 2-16,-5 1 0 0,3 2 0 16,0-3 0-16,-4 2 0 15,8 2-1-15,2-1-2 16,1 3 0-16,5 6-2 15,-4-2 1-15,5 4 1 16,-2-1 0-16,3-3-3 16,3 0 0-16,3-4-4 15,5-5-5-15,4-3-9 16,0 0-1-16,4-1 4 16,-1 5 5-16,-1 1 14 15,-1 4 2-15,-3 5 4 16,1 1 2-16,1 4-1 15,2-1-3-15,2 3-2 16,3-2-4-16,4 2-4 16,1-2-1-16,6-4-1 15,0 2 2-15,3 0 5 16,-1 1 2-16,1 4 3 16,-2 2 2-16,0 4 2 0,-1-1 0 15,-4 5-1 1,0 0-1-16,3-1-4 0,3 1-1 15,4-1-2-15,3 0 2 16,-1 0 1-16,0 2 0 16,0 2 1-16,-2-1 0 15,-5 3 4-15,-1 1 1 16,-4 2 0-16,2 1 0 16,3 3-5-16,2 2-1 15,3-3-1-15,2 3 0 0,1-1 0 16,0 0 0-16,-7 3 1 15,-6 4 0-15,-7 2 2 16,-3 2 3-16,3 6 1 16,0-1 2-16,1 2-3 15,-1 0-2-15,-1-2-2 16,0 1-1-16,-3 1 1 16,0 3-1-16,-2 4 4 15,-1 1 1-15,-2 2 1 16,-4 3 1-16,-5 0-3 15,1-1-2-15,-5 0-1 16,1-4 0-16,3 0 1 16,-6-5-1-16,-1-1 2 15,-2-5-1-15,-4 0 1 16,-1 1 1-16,0 0 0 0,-2 3-1 16,-3 0 0-1,-1-1-2-15,4-5 0 0,0-2-1 16,1-6-1-16,4-2 0 15,-4-2 1-15,5-2 0 16,-5-3 3-16,-1 3-1 16,-2-4 0-16,1-1-1 15,-1 0-4-15,1 0 0 16,0 0-3-16,-1 0 1 0,-8-1 3 16,-3-3 2-16,-32-18 2 15,30 9 1-15,1-1 2 16,-2-1 1-16,1 1-1 15,-2-2-2-15,-2 1-1 16,3 0-1-16,0 0 5 16,2 4 2-16,4 3 4 15,-1-1 3-15,6 3 1 16,0-1-1-16,0 1-3 16,5 4-2-16,0 0-3 15,0 1-2-15,0 1-1 16,0-1-1-16,0 1 0 15,0 0 2-15,0 0 0 16,4 7 1-16,7 17-1 16,15 32-1-16,-14-24-2 15,3 0 1-15,4 1-1 0,-1 1-2 16,0-3 1-16,-2-1 1 16,-6-1 2-16,0-1 8 15,0-1 8-15,-3-2 2 16,-1-3 1-16,-3-3-6 15,0-7-11-15,4-2-5 16,7-8-14-16,3-4-6 16,5-13-2-16,-2-6-1 0,3-15 12 15,3-3 8-15,2-4 12 16,1-1 6-16,-3 4 2 16,0 1-1-16,1 4-5 15,1 3-5-15,3 3-3 16,1 3-3-16,-3 1-1 15,2 0 0-15,-3 5 3 16,-1 1 4-16,-8 4 15 16,-4 3 6-16,-6 7 8 15,-5 0-4-15,-2 6-14 16,4 5-10-16,-1 3-31 16,-2 3-26-16</inkml:trace>
  <inkml:trace contextRef="#ctx0" brushRef="#br0" timeOffset="44637.3273">2131 8090 1189 0,'0'0'317'0,"-8"3"-148"0,-5 1 7 15,-20 4-23-15,-8 1-37 16,-19-1-28-16,-5 0-21 15,-8-6-31-15,6 1-6 16,19-3-28-16,11 0-7 16,24-2-18-16,12 2-6 15,17 2-5-15,11 2 2 16,15 4 17-16,8 7 8 16,5 7 15-16,-2 5 7 0,-27 15 5 15,-17 8-1-15,-31 9-4 16,-17 5-3-16,-13-5-6 15,1-8-1-15,11-11 0 16,9-10 1-16,19-16 5 16,12-2 6-16,22-15 20 15,11-1 8-15,24-1-1 16,10-1-8-16,3 6-21 16,2 1-7-16,-15 3-27 15,-6-1-44-15,-11 0 82 16</inkml:trace>
  <inkml:trace contextRef="#ctx0" brushRef="#br0" timeOffset="44816.8391">2147 8432 1717 0,'12'1'373'16,"16"0"-245"-16,12 1-35 15,4-4-55-15,4 1-16 16,-4-2-38-16,-3 0-42 16,-8-1-133-16</inkml:trace>
  <inkml:trace contextRef="#ctx0" brushRef="#br0" timeOffset="44952.4206">2419 8437 1522 0,'-3'15'263'0,"-4"19"-93"15,1 2-42-15,6 3-59 16,2 0-20-16,7-5-46 16,4-5-55-16,10-9-127 15</inkml:trace>
  <inkml:trace contextRef="#ctx0" brushRef="#br0" timeOffset="45187.9789">2728 8509 1466 0,'-10'-3'289'0,"-13"-3"14"16,-6 0-42-16,1 10-110 15,4 4-43-15,7 7-68 0,6 3-24 16,11 2-22-16,7 2-5 16,12 0 1-16,4-3 4 15,8-8 12-15,1-6 3 16,0-6 8-16,-3-4 1 15,-13-9 2-15,-6-4 4 16,-10-4-91-16,0 2 406 0</inkml:trace>
  <inkml:trace contextRef="#ctx0" brushRef="#br0" timeOffset="45519.2529">3526 8285 1396 0,'0'6'230'15,"0"17"-47"-15,0 18-37 16,4 26-74-16,1 12-8 16,0 13-33-16,-5 4-7 15,1-15-40-15,1-10-41 16,3-23 27-16</inkml:trace>
  <inkml:trace contextRef="#ctx0" brushRef="#br0" timeOffset="45828.5106">3484 8298 1482 0,'20'-12'262'0,"25"-7"-51"15,3 9-49-15,-4 16-38 16,-8 6-30-16,-15 15-34 15,-13 4-10-15,-21 8-17 16,-8 1-8-16,-6-7-7 16,-3-9-4-16,9-17-10 15,5-7-8-15,6-16-22 16,13 1-3-16,9-3 0 16,8 6 2-16,18 7 15 15,0 5 4-15,-3 8 8 16,-9 6 5-16,-15 6 14 0,-11 2 0 15,-20 6 1-15,-4 0-2 16,-11-3-23-16,3-7-23 16,16-15-97-16,11-4-90 15</inkml:trace>
  <inkml:trace contextRef="#ctx0" brushRef="#br0" timeOffset="46143.7449">3926 8615 1512 0,'14'2'277'0,"16"-1"-63"16,-2-2-59-16,1-4-62 15,-2-3-24-15,-10-3-23 16,-2-1-7-16,-8-3-11 16,-6-2-3-16,-8-4-8 15,-3 3-3-15,-12-5-5 16,-3-1-1-16,-5 10-9 15,-3 4-6-15,1 18-5 16,7 13 0-16,4 11 7 16,5 7 6-16,14 10 9 15,2 4 1-15,10 1-2 16,5 1 7-16,3-6-1 16,1-8 3-16,-2-7-12 15,0-9-29-15,4-15-99 16,-1-5-98-16</inkml:trace>
  <inkml:trace contextRef="#ctx0" brushRef="#br0" timeOffset="46413.1272">4415 8568 1521 0,'-11'-19'311'0,"-8"-18"-35"0,-8 8-73 15,-4 1-25-15,-2 14-44 16,3 9-22-16,2 11-44 16,4 8-22-16,10 9-29 15,1 0-8-15,16 4-5 16,7-4 3-16,8 0 8 16,9-3-1-16,5-8 0 15,5-2-3-15,3-10-6 16,-2-2-13-16,-3-6-67 15,-13-6-61-15</inkml:trace>
  <inkml:trace contextRef="#ctx0" brushRef="#br0" timeOffset="46667.4748">4311 8235 1398 0,'-5'-4'290'0,"-5"1"-27"15,3 3-19-15,6 8-155 0,2 2-52 16,6 7-59-16,3 0-37 15,10 1-65-15,5 5 5 16,9 0 20-16,1 3 24 16,0 3 108-16,0 2 43 15,-3 5 66-15,-3 4 29 16,1 3-30-16,-4 3-34 16,-4 8-69-16,-1 0-5 15,-7 1-17-15,-2-5-5 16,1-11-13-16,-1-8-20 0,3-13-75 15,0-12-38-15</inkml:trace>
  <inkml:trace contextRef="#ctx0" brushRef="#br0" timeOffset="46853.6126">4802 8482 1721 0,'-9'-3'434'0,"-12"6"-171"15,-2 1-72-15,-2 12-87 16,-3 7-28-16,-8 7-41 16,0 12-14-16,-5 9-14 15,2 6-14-15,11 4-77 16,9-4-45-16,8-12-55 16</inkml:trace>
  <inkml:trace contextRef="#ctx0" brushRef="#br0" timeOffset="47166.4511">5078 8572 1116 0,'-3'-11'389'0,"-1"-8"-139"15,-6-1-22-15,0 3-45 16,-4-1-6-16,-3 5-46 16,2 3-20-16,-5 6-51 15,3 8-25-15,1 10-32 16,-3 3-5-16,13 9 0 16,3-3 7-16,15-3 15 15,7-6 3-15,9-5 1 16,3-6-5-16,3-6-16 15,-1-4-30-15,-5-7 234 16</inkml:trace>
  <inkml:trace contextRef="#ctx0" brushRef="#br0" timeOffset="47699.8807">6233 8412 1385 0,'-4'15'259'0,"-8"20"-9"16,-7 5-35-16,-12 5-78 15,-5-3-37-15,-1-8-60 16,1-7-16-16,1-17-10 16,5-7-3-16,3-16-11 15,3-7-2-15,3-6-5 0,8 0-4 16,13 0-2-16,7 2-3 16,17 3 10-16,1 6 14 15,9 13 28-15,1 5 18 16,6 13 18-16,-3 10 7 15,-9 4-8-15,-10 3-14 16,-2 4-22-16,0-5-27 16,-2-5-85-16,4-8-47 15</inkml:trace>
  <inkml:trace contextRef="#ctx0" brushRef="#br0" timeOffset="48059.5718">6364 8177 1597 0,'4'-2'357'15,"7"1"-88"-15,1 14-117 16,-9 8-26-16,9 22-28 16,-8 10-11-16,-4 15-32 15,1 0-19-15,-3-7-18 16,1-9-5-16,1-18-6 15,2-8-3-15,-1-18-9 16,-1-7-3-16,3-12-7 0,4-7 1 16,2-8-3-1,8-2-7-15,6 4-3 0,1 4-2 16,12 10 6-16,-2 8 8 16,-3 10 10-16,0 2 7 15,-21 11 14-15,-9 2 5 16,-13 2 4-16,-15 2-3 15,-2 2-8-15,-3-7-12 16,3-8-59-16,5-6-58 0</inkml:trace>
  <inkml:trace contextRef="#ctx0" brushRef="#br0" timeOffset="48359.1316">6950 8498 1258 0,'-6'-4'309'0,"-3"-1"-57"16,-7-3-1-16,2 5-53 15,-1 2-24-15,-9 1-65 16,4 13-20-16,-5-1-38 15,6 6-19-15,11 6-18 16,1-7-3-16,15 10 2 16,5-2 8-16,10 2 9 0,6-3 0 15,0-10-7-15,4-7-29 16,4-11-83-16,0-3-34 16</inkml:trace>
  <inkml:trace contextRef="#ctx0" brushRef="#br0" timeOffset="48838.9584">7367 8578 1421 0,'-10'-10'265'15,"-8"-7"-30"-15,-7 0-51 16,-1-3-11-16,0 12-69 16,0 6-30-16,3 8-50 15,5 9-15-15,8 5-13 16,4 4-1-16,10 4 0 16,5 1-1-16,9-4 3 15,5-2 0-15,7-10 3 16,2-5 0-16,1-10 5 15,-5-11 2-15,-6-10-1 0,1-7 0 16,-7-9-1-16,-2-3 0 16,-6-10 3-16,-5-9 0 15,-6-15 1-15,-1-2 9 16,-3 5 26-16,2 12 10 16,-1 26 11-16,0 14-7 15,3 21-32-15,0 9-10 16,1 21-10-16,4 10-6 15,-1 20 0-15,1 14-1 0,2 12 0 16,-4 2 1-16,6-7-12 16,1-12-24-16,7-20-70 15,1-8-35-15</inkml:trace>
  <inkml:trace contextRef="#ctx0" brushRef="#br0" timeOffset="49273.1303">7816 8658 1146 0,'7'-7'364'16,"3"-4"-132"-16,-5-4-105 15,3 1-14-15,-8-7-7 0,-5 0 9 16,-2 3-5-16,-3 1-8 16,-8 6-23-16,-2 7-10 15,-9 5-25-15,-2 4-13 16,1 9-23-16,4 1-8 16,8 5-9-16,6-1 0 15,16 1 2-15,5 1 6 0,15-5 6 16,3-2 3-16,6-6 1 15,2-5-1-15,-6-5-1 16,-2-5-2-16,-7-3-20 16,-5-1-7-16,-6 6-4 15,-3 0 3-15,-6 6 24 16,-1 5 4-16,1 5 6 16,3 6 0-16,10-2-4 15,2 0 7-15,6-4-54 16,-1-4 65-16</inkml:trace>
  <inkml:trace contextRef="#ctx0" brushRef="#br0" timeOffset="65032.3965">8477 8685 1493 0,'10'4'259'0,"5"8"-48"0,-8 3-11 15,-14 8-49-15,-10 0-23 16,-9-5-123-16,-2-9-5 15</inkml:trace>
  <inkml:trace contextRef="#ctx0" brushRef="#br0" timeOffset="65570.5107">9190 8400 1315 0,'-21'-11'251'16,"-19"-16"-92"-16,4-7-11 16,16-9-37-16,9-4-30 15,11 6-47-15,14 3 1 16,19 12 7-16,13 10 8 15,14 19 16-15,-3 8-3 16,-17 18-1-16,-15 7 3 0,-29 17-2 16,-19 9 0-16,-26 12-21 15,-11-3-16-15,0-10-17 16,7-11-2-16,23-21-3 16,11-12 0-16,15-10-3 15,7-4 1-15,8-5-1 16,9 1 1-16,12 0 2 15,8-4-1-15,11 1-2 16,1 0 3-16,-4 0-89 16,-5 0-27-16</inkml:trace>
  <inkml:trace contextRef="#ctx0" brushRef="#br0" timeOffset="65826.3663">9541 8237 1560 0,'3'4'288'0,"5"4"-123"0,3 4-40 16,11 5-51-16,5-1-15 15,2-5-9-15,-6-5-6 16,-6-7 10-16,-11-6-7 15,-10-6-15-15,-4-2-5 0,-10-1-53 16,-2 2-38-16,-3 4-134 16,0 2-122-16</inkml:trace>
  <inkml:trace contextRef="#ctx0" brushRef="#br0" timeOffset="65937.0732">9558 8342 1436 0,'13'1'250'15,"8"3"-53"-15,6-3-92 16,-2 1-29-16,-3 2-175 16</inkml:trace>
  <inkml:trace contextRef="#ctx0" brushRef="#br0" timeOffset="66110.8429">9560 8524 1607 0,'0'3'347'16,"11"1"-130"-16,8-1-77 15,18 0-84-15,7-3-18 16,4-1-84-16,-2 3 50 16</inkml:trace>
  <inkml:trace contextRef="#ctx0" brushRef="#br0" timeOffset="66843.7534">9563 8446 1512 0,'18'0'270'0,"10"0"-86"15,30 3-99-15,6 0-16 16</inkml:trace>
  <inkml:trace contextRef="#ctx0" brushRef="#br0" timeOffset="67241.2617">10319 8394 1603 0,'2'5'312'16,"6"11"-167"-16,-2 9-32 16,-6 11-55-16,0 5-20 15,-6 2-21-15,-4-1-10 16,8-4-59-16,6-8-41 16,11-17-167-16</inkml:trace>
  <inkml:trace contextRef="#ctx0" brushRef="#br0" timeOffset="67419.4557">10518 8422 1284 0,'-8'-1'299'0,"-11"2"-56"15,-5 9-21-15,-7 6-76 16,1 7-32-16,0-3-59 16,7 3-24-16,16 2-29 15,5-3-4-15,19 5-5 16,10-3 3-16,12-8-38 15,2 0-49-15,11-9-72 16</inkml:trace>
  <inkml:trace contextRef="#ctx0" brushRef="#br0" timeOffset="67696.4633">10955 8490 1606 0,'-5'3'362'15,"-6"11"-121"-15,-10 1-32 16,-9 7-105-16,-1 3-29 15,-4-4-39-15,5 0-10 16,-2-15-10-16,0-6-6 16,2-9-17-16,1-3-9 15,7-7-16-15,5-1 0 0,11-2 3 16,7 0 5-16,15 3 6 16,7 6 6-16,4 10 18 15,1 7 6-15,-1 11 16 16,3 9 5-16,-6 1-7 15,2 5-3-15,-1 0-9 16,-4-7-3-16,5-3-100 16,0-7-63-16</inkml:trace>
  <inkml:trace contextRef="#ctx0" brushRef="#br0" timeOffset="67908.0186">11063 8459 1410 0,'6'-6'267'0,"6"-7"0"15,0 13-22-15,-1 15-74 16,-2 8-39-16,2 7-60 16,2 2-18-16,1-7-26 15,2-3-7-15,0-9-5 0,4-6-3 16,3-7 6-16,-4-7 8 16,3-8 4-16,-1-1-2 15,-6-3-6-15,2 1-10 16,-4 5-30-16,-7-1-46 15</inkml:trace>
  <inkml:trace contextRef="#ctx0" brushRef="#br0" timeOffset="68055.6235">11494 8627 1900 0,'0'0'528'15,"0"1"-273"-15,4-1-169 16,-5 0-69-16</inkml:trace>
  <inkml:trace contextRef="#ctx0" brushRef="#br0" timeOffset="68467.4236">12011 8047 1502 0,'2'0'277'15,"1"-1"-54"-15,-1 14-110 16,-2 13-14-16,-1 26-34 15,-3 15-8-15,1 19-12 16,0 1-12-16,3-12-11 16,4-12-19-16,7-24-58 15,2-10-34-15,3-20-123 16</inkml:trace>
  <inkml:trace contextRef="#ctx0" brushRef="#br0" timeOffset="68848.6476">12352 8152 1481 0,'-10'1'269'0,"-11"4"-38"15,-11 11-103-15,-9 5-24 16,-13 5-29-16,-2 6-17 16,0 2-29-16,10 3-5 15,22 0-28-15,14-2-4 16,20-5 1-16,15-4 3 15,19-2 5-15,6-2 5 0,3-5 3 16,-6-3 0-16,-3-5 0 16,-4-3-2-16,1-7-10 15,-2-4-8-15,-9-13-3 16,-11-3-2-16,0-2 10 16,-6-2 8-16,-7 7 20 15,5 6 14-15,-13 12 25 16,-2 9 8-16,1 9 0 15,-1 4-14-15,5 1-27 16,5 3-9-16,1-7-11 16,2 1-3-16,-3-6-23 15,-3-5-37-15,0-6-108 16,-3-4-369-16</inkml:trace>
  <inkml:trace contextRef="#ctx0" brushRef="#br0" timeOffset="68976.2187">12482 8205 1736 0,'0'-1'406'0,"4"0"-232"0,1 1-77 15,-5 0-65-15,0 0-39 16,0 0-450-16</inkml:trace>
  <inkml:trace contextRef="#ctx0" brushRef="#br0" timeOffset="69228.1549">12653 8414 1660 0,'9'8'372'15,"2"4"-176"-15,4 11-71 16,1 3-36-16,-8 0-13 16,-1 1-5-16,-4-5-8 15,-3-3-2-15,0-4-27 16,3-4-10-16,2-9-12 15,2-5-1-15,1-14-2 16,4-1-2-16,-3-9-3 16,4 2-1-16,6 1-5 15,-4-1-12-15,7 10-29 16,-1 3-36-16,2 7-45 16</inkml:trace>
  <inkml:trace contextRef="#ctx0" brushRef="#br0" timeOffset="69515.2041">13228 8436 1513 0,'-7'-7'265'0,"-13"-6"-70"15,-2 4-13-15,-13 5-37 16,-2 5-26-16,6 13-58 16,0 5-28-16,17 5-33 15,8 4-1-15,18-3 1 16,9 4 6-16,12 0 2 16,3-5-1-16,0-7 2 15,-4-8-32-15,1-9-22 16</inkml:trace>
  <inkml:trace contextRef="#ctx0" brushRef="#br0" timeOffset="69887.6209">13425 8037 1445 0,'-2'-6'237'0,"-1"-4"-45"16,0 4-38-16,1 6-2 15,-2 11-14-15,-2 8-24 16,0 18-50-16,3 5-15 16,0 18-28-16,2 9-8 15,2 13-8-15,3-3-1 16,4-12-1-16,2-11 1 16,2-20 1-16,-1-6 2 15,0-14 0-15,-1-6 3 16,0-10 3-16,2-7-1 0,2-8-12 15,1-4-17-15,2-7-33 16,0 7-9-16,3 5 11 16,-3 6 10-16,-5 11 40 15,-2 7 31-15,-11 8 21 16,1 5 7-16,1 1-14 16,-1 2-20-16,8-7-39 15,0-3-40-15,8-6-32 16</inkml:trace>
  <inkml:trace contextRef="#ctx0" brushRef="#br0" timeOffset="70421.1933">13835 8136 1461 0,'-3'-1'291'0,"-5"2"30"0,1 3-127 16,1 19-68-16,-1 9-30 16,3 19-7-16,1 11-19 15,2 7-29-15,-1 0-11 16,5-14-21-16,-2-7-4 16,7-20 0-16,-1-7-1 0,-3-12 2 15,5-6-1-15,1-9 2 16,1-6-3-16,10-3-3 15,1-3-1-15,5 4-4 16,-1-1-3-16,-5 9 1 16,-2 5 0-16,-9 8 4 15,-5 10 0-15,0 3 2 16,-3 2 1-16,1-3-52 16,4-2-29-16,3-2-36 15,3-5-13-15,7-4 44 16,3-5 25-16,-2-5 37 15,6 3 18-15,-4 0 28 16,-2 1 21-16,0-2 28 16,-1-2 8-16,-3-4-15 15,1-3-14-15,0-5-22 16,-3-2-7-16,-8-1 1 0,-7-7 17 16,-14 8 28-16,-5 1 15 15,-9 11 6-15,4 6-18 16,1 3-33-16,3 2-16 15,12 2-51-15,8 0-39 16</inkml:trace>
  <inkml:trace contextRef="#ctx0" brushRef="#br0" timeOffset="70736.4092">14445 8711 1649 0,'7'1'364'0,"5"-1"-163"16,2-1-31-16,-4-7-65 15,2-4-10-15,-2-5-11 16,0-5-9-16,-7-7-17 15,-3-2-12-15,-9-11-22 16,-3-10-5-16,-2-15-7 16,5-5-8-16,9 1-22 15,8 10-25-15,15 19-41 16,2 11-22-16,3 19-80 0,0 6 14 16</inkml:trace>
  <inkml:trace contextRef="#ctx0" brushRef="#br0" timeOffset="70904.0546">14483 8507 1556 0,'-3'0'337'0,"3"0"-73"16,10 0-86-16,10-5-108 15,8 4-39-15,1 1-21 16,0-1-32-16</inkml:trace>
  <inkml:trace contextRef="#ctx0" brushRef="#br0" timeOffset="71186.774">14728 8706 1467 0,'0'4'258'0,"3"7"-23"16,6-1-26-16,3-2-13 15,6-1-36-15,-1-5-34 16,-1-2-17-16,-2-8-23 0,-4-5-14 16,0-9-27-16,-6-4-9 15,-4-8-19-15,-2-6-3 16,-6-8-6-16,1-5-1 16,2-14-5-16,4 2-8 15,12 2-36-15,7 7-19 16,13 18-30-16,3 6-19 15,4 12-36-15,0 7-15 16,-5 8-87-16,-5 3-199 0</inkml:trace>
  <inkml:trace contextRef="#ctx0" brushRef="#br0" timeOffset="71340.8634">14794 8481 1528 0,'1'3'303'16,"3"5"-38"-16,15-5-122 16,3 1-31-16,10-4-47 15,-1-4-25-15,4 0 354 16</inkml:trace>
  <inkml:trace contextRef="#ctx0" brushRef="#br0" timeOffset="71519.5373">15244 8457 1739 0,'2'-2'451'16,"4"-1"-197"-16,-3-3-61 16,1 0-108-16,-1 2-37 15,2 4-70-15,-3 1-55 16,-2-1-68-16</inkml:trace>
  <inkml:trace contextRef="#ctx0" brushRef="#br0" timeOffset="71649.1934">15212 8623 1611 0,'-2'0'457'16,"1"4"-16"-16,0-4-166 15,1 0-79-15,0-1-109 16,0 0 88-16</inkml:trace>
  <inkml:trace contextRef="#ctx0" brushRef="#br0" timeOffset="73140.961">2644 9541 1413 0,'-11'-1'218'0,"-17"-1"-68"16,-13 1 0-16,-28-6-28 16,-8 3-6-16,-20-3-37 15,0 0-19-15,13 5-39 16,5-1-14-16,21 3-8 16,13 1-7-16,24 3-11 15,14 3 2-15,26 6 4 16,16 5 4-16,18 2 13 15,7-3-1-15,7 5 0 16,-8-1-1-16,1 7 0 16,-6 2 3-16,-23 0 2 15,-10 1 1-15,-35 6-5 16,-9 5-12-16,-30 8-50 16,-8-2-13-16,-7-1-3 0,-6-2 14 15,9-7 45-15,5 1 21 16,15-12 31-16,9 0 10 15,26-8 24-15,14 0 2 16,32-9-12-16,13-3-5 16,26-5-11-16,6-2-14 15,10 3-9-15,11 0-1 16,-1 4 5-16,-4 1 4 16,-11-1-1-16,-14-1-2 0,-18-5-5 15,-4-1-17-15,-15-4 357 16</inkml:trace>
  <inkml:trace contextRef="#ctx0" brushRef="#br0" timeOffset="74125.2854">1823 10702 548 0,'0'-11'465'16,"-1"-10"-78"-16,-6-3-249 15,-2 3-13-15,-9 0-22 16,-2 5-13-16,-6 8-15 15,0 4-11-15,0 12-24 16,0 5-10-16,4 10-22 16,4 4-9-16,11 5-4 15,4 0 2-15,13-3 3 16,5-1 2-16,4-10 3 16,7-4 1-16,2-13 2 15,1-4 3-15,0-12 1 16,-4-5 2-16,-9-3 2 15,-1-2-1-15,-12 3-1 16,-3 0-1-16,-6 7 7 16,0 7 9-16,-1 10 14 0,0 4 8 15,1 12-7-15,-1 2-10 16,9 1-17-16,4 0-6 16,6-4-58-16,3-5-30 15</inkml:trace>
  <inkml:trace contextRef="#ctx0" brushRef="#br0" timeOffset="74499.0782">1951 10393 1617 0,'-2'0'370'16,"-2"0"-125"-16,4 10-124 15,1 10-36-15,4 14-53 16,4 2-9-16,3 11-15 16,-3-1-2-16,0 0-1 15,-2-5-2-15,-5-11 0 16,-2-9-1-16,5-13-6 16,-3-6-7-16,-1-11-5 15,5-2-2-15,0-12 3 16,0-1 3-16,11 4 1 15,0-1-2-15,5 11 1 16,0 3-1-16,2 11 5 0,-4 6 7 16,-10 7 6-16,-6 5 5 15,-15 2 5-15,-2 2-1 16,-9-4 1-16,-3-4-4 16,5-9-71-16,2-6-71 15</inkml:trace>
  <inkml:trace contextRef="#ctx0" brushRef="#br0" timeOffset="74770.4328">2417 10564 1253 0,'-7'0'319'0,"-13"-3"-42"16,-2 5-31-16,-4 4-64 16,4 3-37-16,7 7-76 15,6 2-26-15,9 4-32 16,0 2-7-16,5 2-4 16,5-1 0-16,6-4 0 15,7-2 1-15,8-9-6 16,0-6-41-16</inkml:trace>
  <inkml:trace contextRef="#ctx0" brushRef="#br0" timeOffset="75218.3027">2707 10696 1015 0,'-1'-7'451'0,"0"-6"-221"0,-2-4-59 15,-2-1-6-15,-2 0-39 16,-1-1-10-16,-7 1-41 16,0 4-13-16,-4 8-24 15,-2 4-8-15,6 11-19 16,1 7-11-16,2 6-9 16,9 5-3-16,3 4-1 15,3-1 4-15,13-5 4 16,4-3 2-16,3-11 3 15,1-3 0-15,0-12-1 16,0-9 0-16,-3-10-7 16,0-8 0-16,-4-7 1 15,-4-4 3-15,-7 3 4 16,-5-2 4-16,-10 2 3 16,-3-2-1-16,-2 9 14 15,1 10 4-15,7 16 3 16,0 9 2-16,5 15-16 0,2 10-8 15,4 5-5-15,2 11 0 16,0 3 0-16,-2 2 0 16,0 4-20-16,1-5-27 15,3-6-80-15,-2-7-85 16</inkml:trace>
  <inkml:trace contextRef="#ctx0" brushRef="#br0" timeOffset="75592.2993">3023 10733 1224 0,'6'-7'315'15,"2"-10"-119"-15,-6 0-23 16,-2-2-4-16,-5 0-19 16,-1-1-14-16,-3 3-26 15,2 2-13-15,-10 2-12 16,1 5-16-16,-4 2-37 15,1 6-17-15,5 8-21 16,5 8-6-16,3 10 1 16,4-2-1-16,5 4 5 15,4-5-2-15,8-5-9 16,3-5-7-16,1-11-28 0,0-2-17 16,-1-8-12-16,-1-5-13 15,-3 0 11-15,-1-2 16 16,-7 5 29-16,3 6 37 15,-4 8 52-15,0 7 18 16,7 8 22-16,-1 3-14 16,6 1-30-16,1 0-7 15,0-6 11-15,0-8-369 16</inkml:trace>
  <inkml:trace contextRef="#ctx0" brushRef="#br0" timeOffset="76311.0481">3598 9684 1579 0,'-3'1'314'16,"-14"11"-122"-16,2 6-25 15,-8 21-69-15,-4 10-29 16,-1 11-42-16,2 7-7 16,1-11-17-16,7-6-2 15,15-19-1-15,2-12-4 0,9-13-6 16,1-5-4-16,5-12-3 15,-3-5 0-15,-1-7 6 16,0-8 3-16,4-4 1 16,0-8 1-16,3-9-1 15,0-1 2-15,-3 3 4 16,0 5 0-16,-1 17 1 16,-9 7 1-16,-5 18 3 15,0 5-1-15,-5 12-2 16,8 6-2-16,5 5-2 15,4 5 3-15,11 8-3 16,4 6 2-16,12 6-1 16,-3-5 1-16,-3-3 3 15,-9-6 2-15,-10-10 5 0,-2 0 2 16,-15-8 4-16,-6-2 0 16,-20-7 2-16,-10 2 1 15,-13-6-4-15,-3-1-2 16,4-3-6-16,1-1-5 15,15-2-1-15,7-2-5 16,19 1-67-16,18-3-42 16</inkml:trace>
  <inkml:trace contextRef="#ctx0" brushRef="#br0" timeOffset="76670.2092">3830 9709 1482 0,'-1'-3'283'16,"-2"-4"-53"-16,11 15-84 15,5 11-7-15,11 17-63 16,2 13-8-16,5 12-9 15,1 8-5-15,-6-5-12 16,-1-7-7-16,-9-16-18 16,0-14-2-16,1-18 9 0,-1-10 18 15,4-21 16 1,-3-3 9-16,5-16 4 0,-4-3-12 16,2-6-15-16,-1-5-10 15,-2-2-17-15,0 3-4 16,-7 6-32-16,-1 4-36 15,-6 15-64-15,0 8-151 16</inkml:trace>
  <inkml:trace contextRef="#ctx0" brushRef="#br0" timeOffset="77045.5947">4559 9859 1540 0,'-1'1'285'16,"3"-1"-81"-16,7 0-28 16,23-3-50-16,6-2-11 15,11 2-35-15,7-1-22 16,3 6-28-16,-5 0-6 15,-5 1-85-15,-10 2-48 16</inkml:trace>
  <inkml:trace contextRef="#ctx0" brushRef="#br0" timeOffset="77245.0691">4600 9982 1245 0,'0'5'335'0,"10"5"9"16,9-1-94-16,17-3-78 15,8-4-19-15,11 0-56 16,3 2-19-16,-6-1-24 16,-8-1-36-16,-9-2 32 15</inkml:trace>
  <inkml:trace contextRef="#ctx0" brushRef="#br0" timeOffset="77738.2371">5538 9742 1266 0,'-4'-8'322'16,"-5"-7"-56"-16,-8-1-50 15,-1 2-19-15,-9 4-46 16,-7 4-23-16,-2 11-55 16,-3 10-25-16,0 13-41 15,8 12-12-15,12 18-6 16,14 8 0-16,22 5 3 16,13-4 4-16,21-14 3 15,2-11 2-15,1-19 2 16,1-14 2-16,-3-20-1 15,-1-8 4-15,-7-18 3 0,-7-1 3 16,-18-13 4-16,-7-2 1 16,-18-1-4-16,-10 2-2 15,-13 11-7-15,-7 7-9 16,-2 16-49-16,5 5-34 16,6 11 12-16</inkml:trace>
  <inkml:trace contextRef="#ctx0" brushRef="#br0" timeOffset="77905.9357">5621 9781 1595 0,'-3'6'394'16,"-7"4"-67"-16,-10 13-104 16,-6 6-30-16,-9 14-81 15,1 2-33-15,-1 1-37 16,4-3-27-16,12-4-54 15</inkml:trace>
  <inkml:trace contextRef="#ctx0" brushRef="#br0" timeOffset="82620.7281">6227 9843 1403 0,'6'5'244'0,"23"3"-36"16,13 0-42-16,22-2-74 15,12-1-24-15,2 0-42 16,-5-1-11-16,-8-3-81 16,-7-2-64-16</inkml:trace>
  <inkml:trace contextRef="#ctx0" brushRef="#br0" timeOffset="82871.5732">6361 9946 1446 0,'0'2'237'0,"9"3"-40"16,9 0-42-16,19 2-72 15,7-1-11-15,15-5-37 16,-4 2-17-16,5-2 4 16,1-2-28-16,-10-1-133 15</inkml:trace>
  <inkml:trace contextRef="#ctx0" brushRef="#br0" timeOffset="83125.086">6753 9764 1485 0,'10'4'255'16,"17"10"-62"-16,6 5-60 15,4 4-56-15,-3 2-21 0,-12-3-23 16,-9 0-8-16,-11-4-6 16,-6 0 1-16,-10-4 0 15,-5 0 1-15,-9-3-11 16,-5-1-12-16,-4-1-63 16,-1 3-44-16,4 3-291 15</inkml:trace>
  <inkml:trace contextRef="#ctx0" brushRef="#br0" timeOffset="83492.4993">6437 9760 1466 0,'0'1'237'15,"-3"9"-69"-15,-6 2-17 16,-14 7-44-16,-11 5-18 15,-14-1-36-15,-7 1-17 0,8-1-22 16,11 3-10-16,22-8 3 16,11-1 8-16,22 4 17 15,11-5 13-15,16 5-8 16,10 2-6-16,-1-5-11 16,3 3 45-16</inkml:trace>
  <inkml:trace contextRef="#ctx0" brushRef="#br0" timeOffset="103076.1899">7465 9659 1510 0,'-1'1'264'0,"-1"5"-72"15,-2 5-36-15,2 11-51 16,2 7-19-16,1 9-41 15,0 2-12-15,0 5-17 16,2-3-4-16,0-8-33 16,1-5-44-16,5-13-151 15</inkml:trace>
  <inkml:trace contextRef="#ctx0" brushRef="#br0" timeOffset="103255.4657">7256 9870 1388 0,'15'5'266'0,"9"1"24"15,18 0-149-15,8-4 1 16,11-4-44-16,2-4-26 16,-4-1-50-16,-5 0-30 15,-17 0-135-15</inkml:trace>
  <inkml:trace contextRef="#ctx0" brushRef="#br0" timeOffset="105270.1674">16621 7074 1163 0,'-10'-3'338'15,"-11"-4"-159"-15,-3 7-75 16,-6 3-21-16,-4 11-35 15,1 3-27-15,2 5 15 16,7 2 0-16,9 1 0 16,10 1 8-16,13-4-34 15,11-1-5-15,13-9-2 16,3-2 1-16,0-8 1 16,1-3 1-16,-12-5 2 15,-4-1 5-15,-11-1 2 16,-9 1 0-16,-13 4 1 15,-9 1 2-15,-11 6 10 16,-5 4 3-16,-4 7 2 0,6 7-5 16,8 7-12-16,9 1-1 15,21 2-4-15,10-3 3 16,21-14-3-16,9-1-1 16,5-11-3-16,-2-3-8 15,-2-1-47-15,-8-3-43 16,-3-2-154-16</inkml:trace>
  <inkml:trace contextRef="#ctx0" brushRef="#br0" timeOffset="105511.5301">16734 7400 853 0,'-1'-4'512'0,"1"-6"-272"16,0 4-56-16,2 3-35 16,3 1-23-16,-2 5-26 15,-3-3-7-15,0 0-15 16,4 16-5-16,5 42-15 16,-7-28-11-16,2-7-18 15,2 3-3-15,1-8 151 16</inkml:trace>
  <inkml:trace contextRef="#ctx0" brushRef="#br0" timeOffset="106628.4057">8371 9638 1460 0,'-5'-10'241'0,"-12"-12"-53"16,-4 0-5-16,-8 7-35 16,-7 4-16-16,-10 11-46 15,-1 5-28-15,2 15-37 16,4 4-17-16,18 13-17 15,6 7-2-15,22 2 2 16,12 0 3-16,21-7 6 16,14-6 3-16,12-14 1 15,3-8 1-15,-6-13-6 16,-12-5 0-16,-21-7-1 16,-10 0-1-16,-19 2 5 15,-11-1-1-15,-21 10-2 16,-9 3 0-16,-22 12 10 0,-4 9 4 15,5 11 9-15,8 9 1 16,27 3 0-16,16 1 3 16,20-6 5-16,12-7 5 15,19-19-6 1,-21-8-3-16,2 2-20 16,63 8-25-16,-2-9-57 0,1-7-38 15,-44-11-158-15</inkml:trace>
  <inkml:trace contextRef="#ctx0" brushRef="#br0" timeOffset="106816.9008">8502 10055 798 0,'-3'0'548'0,"0"0"-285"15,1-2-45-15,2 1-36 16,0 0-20-16,0 0-31 16,0-1-15-16,6 1-21 15,4 0-6-15,30 2 3 16,-32 11 4-16,-3 9 2 15,-3 5-1-15,-4 9-33 16,-2 5-16-16,-2 3-47 16,3-2-42-16</inkml:trace>
  <inkml:trace contextRef="#ctx0" brushRef="#br0" timeOffset="128667.0048">8890 9899 1346 0,'13'2'294'16,"10"0"42"-16,19-4-179 15,10-3-26-15,15-6-68 16,4-1-22-16,-9-1-32 15,-3 3-47-15</inkml:trace>
  <inkml:trace contextRef="#ctx0" brushRef="#br0" timeOffset="130279.5837">19132 6145 1356 0,'1'-3'268'16,"-1"-3"-36"-16,0 10-68 15,0 12-25-15,-3 17-51 16,3 15-19-16,1 21-33 16,-2 2-8-16,1-2-11 15,-1-11-22-15,2-23-77 16,5-8-53-16,4-20-282 15</inkml:trace>
  <inkml:trace contextRef="#ctx0" brushRef="#br0" timeOffset="130571.578">19161 6174 1389 0,'5'-10'233'16,"6"-9"-54"-1,9 5-16-15,11 8-63 0,7 5-24 16,6 10-40-16,-3 5-11 15,-11 8-9-15,-7 2-4 16,-25 3-4-16,-11 2-1 16,-20-1-2-16,-10 5 0 15,-5-6 1-15,4-2-1 0,8-9 0 16,9-7-1-16,15-7-2 16,11 1-2-16,14-3 31 15,11 1 19-15,13 4 20 16,4 3 4-16,1 7-29 15,-5-1-14-15,-10 1-15 16,-6-2-9-16,-6-5-88 16,-5-1-38-16</inkml:trace>
  <inkml:trace contextRef="#ctx0" brushRef="#br0" timeOffset="131006.0324">19486 6530 692 0,'4'-6'528'0,"6"-8"-218"15,0 3-129-15,-4-8-17 16,3 5-2-16,-3-1-23 16,-4 3-9-16,4 4-36 15,-2 0-18-15,-4 5-29 16,3 3-5-16,-4 3-6 15,1-3-2-15,0 0 1 16,-1 8 0-16,2 15 2 16,2 27-2-16,0-26-4 15,2 1-4-15,-3-2-4 16,3 1-1-16,-1-1-4 16,2-5-2-16,2-6-2 15,1-3-10-15</inkml:trace>
  <inkml:trace contextRef="#ctx0" brushRef="#br0" timeOffset="132128.1149">9528 9602 1464 0,'10'0'236'0,"13"1"-77"15,21 7-74-15,5-5-21 16,13 3-39-16,-6-1-10 16,-14-1-5-16,-7 2-1 15,-16-6 2-15,-4-3-4 16,-7-4-17-16,-11-4-9 16,-6-3-4-16,-3 2 1 15,-8 2 14-15,-1 5 6 16,0 7 4-16,-3 3 1 0,6 10 1 15,2 4 0-15,4 7-2 16,10 7 3-16,1 3 5 16,2 6 2-16,8 11 14 15,-3 1 2-15,-2 4 6 16,1-4 2-16,-10-10-10 16,3-6-2-16,-7-13-4 15,-5-6-1-15,-3-11 3 16,-7-7-2-16,-1-7-2 15,6-4-4-15,5-6-9 16,8-1-1-16,11 5-6 16,5 0-3-16,13 4 2 15,3 5 0-15,10 8 3 16,3 4 3-16,-3 6-1 16,4 0 0-16,-10-5-12 15,0 1-51-15</inkml:trace>
  <inkml:trace contextRef="#ctx0" brushRef="#br0" timeOffset="132536.7026">10040 10071 1307 0,'2'-5'251'0,"2"-13"-104"16,2 2-18-16,0-1-31 16,1 1-10-16,0 5-7 15,-4 5 9-15,-3 10-4 16,-1 3-9-16,-1 12-12 0,-1 5-7 16,2 7-12-1,1 9-8-15,0 4-10 0,3-1-7 16,-1-8-11-16,3-6-34 15,3-15-88-15</inkml:trace>
  <inkml:trace contextRef="#ctx0" brushRef="#br0" timeOffset="132869.8382">10262 9599 1377 0,'0'1'273'0,"-3"5"16"15,3 6-80-15,1 18-72 16,4 13-10-16,5 20-19 16,-7 9-10-16,-3 5-26 15,-4-7-23-15,-3-13-38 16,2-10-24-16,5-21-66 16,0-9-50-16,5-18-148 0</inkml:trace>
  <inkml:trace contextRef="#ctx0" brushRef="#br0" timeOffset="133191.3183">10249 9568 1581 0,'18'-4'313'0,"22"0"-123"16,10 5-29-16,6 10-61 15,-2 7-28-15,-5 7-38 16,-10 7-10-16,-28 9-7 15,-11 5-2-15,-25 9-3 16,-12 1-1-16,-10-5-2 16,0-7 0-16,4-23-4 15,4-10-3-15,12-14-7 16,6-5-4-16,13 1-1 16,8 0 1-16,11 8 10 15,3 3 11-15,11 2 16 16,0 8 13-16,4 2-4 15,3 6-5-15,3-1-11 16,-2 0-4-16,-5-3-63 16,0-5-60-16</inkml:trace>
  <inkml:trace contextRef="#ctx0" brushRef="#br0" timeOffset="133519.0748">10715 10106 1493 0,'5'-5'228'0,"7"-6"-107"15,-1-2-13-15,-1-3-25 16,4 2 6-16,-6 2 10 15,1 1-2-15,-5 5-15 16,-3 0-14-16,-2 3-18 16,1 4-3-16,0-1 1 15,0 3 2-15,5 27-2 16,5 31 0-16,-7-22-7 16,-1 1-3-16,1-4-9 15,3-1-6-15,-4-15-6 16,1-3-5-16</inkml:trace>
  <inkml:trace contextRef="#ctx0" brushRef="#br0" timeOffset="158432.4581">18942 11587 343 0,'-1'2'255'0,"1"-1"91"15,4-1-55-15,-4 0-74 16,19 0-95-16,63 2-6 16,-15 2-8-16,25-4-29 15,10 0-21-15,13-3-25 16,4-1-6-16,0 0-10 16,-4 0-4-16,-20-1-6 15,-12 0 1-15,-18 4-3 16,-11-2 0-16,-10 4 1 15,-10 0-12-15,-17 0-62 16,-12-1-46-16,-16-2-113 16</inkml:trace>
  <inkml:trace contextRef="#ctx0" brushRef="#br0" timeOffset="158830.3924">19194 11521 991 0,'6'-2'419'0,"3"-1"-229"16,-2 1-76-16,-9 1-40 16,-9 3-2-16,-19 8-15 15,-10 2-8-15,-8 10-18 16,-3 1-9-16,0-4-12 16,7 2-2-16,5-9-1 15,8-2 3-15,19-4 5 16,6 0 5-16,20-2 29 15,11 0 16-15,19 1 4 16,4 0-2-16,10 5-31 16,-3 4-15-16,-6 1-54 15,-3 2-54-15</inkml:trace>
  <inkml:trace contextRef="#ctx0" brushRef="#br0" timeOffset="159475.2976">19055 11875 1258 0,'7'0'292'15,"2"4"-116"-15,22 0-54 16,8-3-1-16,13 2-37 15,9 0-9-15,-9-3-19 16,0 3-8-16,-17-2-27 16,-8 3-8-16,-12-1-7 0,-9 2-3 15,-8-1-7-15,-11-1-7 16,-13-1-5-16,-5-1-5 16,-9 1-8-16,1 0 0 15,6 0 3-15,0 2 5 16,13 6 14-16,4 0 3 15,10 8 4-15,5 4 0 16,8 4 1-16,3 0 5 16,5 1 2-16,0-2 6 0,-5-1 7 15,-1-2 2-15,-6-7 2 16,-4 0-5-16,-10-9-4 16,-4-1 0-16,-4-3-3 15,-3-2-2-15,1 0-6 16,4 0-3-16,6 0-2 15,9 0 0-15,9-1 0 16,7-2 2-16,10 3 5 16,1-2-2-16,9 1 0 15,0 1 2-15,8 0-47 16,2 0-62-16</inkml:trace>
  <inkml:trace contextRef="#ctx0" brushRef="#br0" timeOffset="159941.1787">19405 12044 1400 0,'0'-1'193'0,"3"2"-101"16,-1-1-8-16,-2 0 18 15,0 0 0-15,20 2-20 16,35 6-19-16,-25-2-28 16,5 1-12-16,-12-1-13 15,0 5-5-15,-16 2-2 16,-9-1-3-16,-14 4 0 15,-3-4-1-15,-4 0 1 16,2-5 2-16,12-1-1 16,6-1 0-16,9-2-1 15,6 1-2-15,5-1 2 16,5 1 2-16,3 3 5 16,1 4 2-16,-10 5 19 15,-9 1 11-15,-18 4 21 16,-7-4 9-16,-11-3-8 15,-8-3-10-15,4-6-22 0,5-4-27 16,7-2-65 0,11-4-316-16</inkml:trace>
  <inkml:trace contextRef="#ctx0" brushRef="#br0" timeOffset="172783.5765">11121 9867 1126 0,'-6'2'368'0,"-2"1"-190"16,16-3-7-16,18 2 16 0,21 1-23 15,9-3-12-15,19 1-54 16,-3-2-13-16,-4-5 177 15</inkml:trace>
  <inkml:trace contextRef="#ctx0" brushRef="#br0" timeOffset="174355.744">20389 10556 1228 0,'0'-4'295'16,"3"3"-130"-16,2 3-24 15,-5-2-45-15,1 15-21 0,13 53-35 16,-10-24-14-16,2 5-11 16,3 0-5-16,-9-6-15 15,7-5-19-15,-7-13-83 16,-5-7-69-16</inkml:trace>
  <inkml:trace contextRef="#ctx0" brushRef="#br0" timeOffset="174622.6401">20404 10595 1555 0,'7'-9'289'0,"13"-11"-104"15,6 4-28-15,3 10-47 16,1 0-21-16,-6 11-34 16,-6 2-15-16,-14 6-19 15,-8 5-7-15,-16 5-17 16,-9 2-8-16,-8 2-20 0,1 1-1 15,13-5 4-15,7-4-1 16,16-1 6-16,4-5 3 16,11 0 5-16,6-1 11 15,7-5 7-15,5 1 4 16,2 0-1-16,0-1 2 16,-3-2-49-16,-5-2-71 15</inkml:trace>
  <inkml:trace contextRef="#ctx0" brushRef="#br0" timeOffset="175086.429">20727 10821 1400 0,'5'-4'237'16,"9"2"-52"-16,3 0-20 16,0 4-62-16,2 4-12 15,-7 1-24-15,-5 3-6 16,-10 7-17-16,-9 5-11 16,-16 7-18-16,-4 5-6 15,-1-2-5-15,6-7 1 16,16-6 9-16,11-7 7 0,13-6 14 15,12 0 10-15,15-6 6 16,2 0-2-16,0-5-13 16,-9-1-11-16,-12 0-72 15,-6-4-57-15</inkml:trace>
  <inkml:trace contextRef="#ctx0" brushRef="#br0" timeOffset="176135.5768">11710 9624 1259 0,'3'1'281'0,"3"0"-105"15,6-1-32-15,17 2-44 16,1-1-15-16,15-1-31 16,2 1-10-16,-7-1-15 15,0-1-9-15,-12-2-6 16,-8-5-1-16,-6 0 0 15,-12 1-3-15,-8-1-4 16,-5 4-3-16,-6 1-5 16,-1 1-3-16,0 7-1 15,-1 6 0-15,3 10-3 16,1 10 2-16,3 11-1 0,4 4-1 16,6 11 2-16,2 2 3 15,4-2 4-15,-2-4 2 16,-6-14 4-16,-4-7 2 15,-5-4 1-15,-5-6 1 16,0-8 4-16,0-7 1 16,9-7 1-16,5-4-4 0,7-3 1 15,9 5 9-15,5-4 13 16,9 8 5-16,9-2-10 16,1 0-6-16,5 2-72 15,0-1-60-15</inkml:trace>
  <inkml:trace contextRef="#ctx0" brushRef="#br0" timeOffset="176509.3231">12100 10082 1387 0,'-4'-4'240'0,"0"-1"-55"15,5-1-7-15,16 0-61 16,7 1-12-16,9 0-37 16,7 5-15-16,-11 2-21 0,-6 5-3 15,-14 7-4-15,-12-3-2 16,-8 11-4-16,-10-2-5 16,-3-2-5-16,2 0-1 15,4-8-7-15,10-4-5 16,10-3-8-16,7-2 1 15,11-1 1-15,5 4 6 16,4 0 3-16,-1 6 0 0,-6 3 3 16,-10 1 6-16,-13 4 4 15,-13-1 4 1,-10-3-1-16,-2-2-4 0,-8-12-18 16,8-5-26-16,4-14-110 15,7-6-103-15</inkml:trace>
  <inkml:trace contextRef="#ctx0" brushRef="#br0" timeOffset="176854.4086">12495 9548 1512 0,'0'0'296'0,"1"2"-47"15,6 18-75-15,1 12-28 16,3 24-29-16,-1 9-9 15,-1 22-30-15,-2 3-16 16,-3-11-37-16,1-8-17 0,1-28-21 16,-1-12-17-16,2-16-58 15,-4-10-32-15,-4-13-68 16,-2-8-66-16</inkml:trace>
  <inkml:trace contextRef="#ctx0" brushRef="#br0" timeOffset="177173.6012">12466 9645 1419 0,'29'-9'292'16,"18"-6"32"-16,21 7-147 16,-3 0-35-16,-5 11-72 15,-9 7-19-15,-20 5-33 16,-9 8-8-16,-26 9-3 15,-11 3-5-15,-22 13-36 0,-9 1-3 16,-9-7 0-16,4-4 2 16,13-19 38-16,12-5-3 15,23-4 11-15,4 0 11 16,17 2 26-16,5 5 15 16,8 1 5-16,2 0-2 15,4 2-13-15,-2-6-11 16,-1-4-10-16,6-1-1 15,-6-6-53-15,1-4-46 0,-12-5-8 16</inkml:trace>
  <inkml:trace contextRef="#ctx0" brushRef="#br0" timeOffset="177571.9909">13001 10047 1439 0,'6'-3'265'0,"4"-6"-14"16,9 4-78-16,3 4-13 15,5 3-52-15,3 5-24 16,-4 6-34-16,-4-3-10 16,-11 7-11-16,-13 3-9 15,-18 5-7-15,-9 4-3 16,-13-2-4-16,4-4 0 16,9-8-4-16,7-6 0 15,19-7-4-15,3-2 2 0,8 0 23 16,8 1 8-16,13 2 18 15,3 0 0-15,6 1-17 16,2-2-6-16,-5 0-15 16,-1-1-2-16</inkml:trace>
  <inkml:trace contextRef="#ctx0" brushRef="#br0" timeOffset="185690.3394">13533 9819 1411 0,'-4'1'241'0,"4"5"-29"15,9 1-20-15,23 0-51 16,10-2-21-16,14 0-56 15,2-5-25-15,0-5-26 0,-1-1-29 16,-8-5-96-16,-5 2-76 16</inkml:trace>
  <inkml:trace contextRef="#ctx0" brushRef="#br0" timeOffset="185885.8603">13605 9988 1475 0,'13'-1'259'0,"26"-2"-51"16,12-1-45-16,10-1-68 16,2 2-31-16,-4 0-35 15,-3 1-34-15</inkml:trace>
  <inkml:trace contextRef="#ctx0" brushRef="#br0" timeOffset="186367.7383">14657 9621 1413 0,'-19'-8'228'0,"-30"-9"-55"16,-8 8-24-16,-6 16-57 16,-1 10-10-16,13 26-29 15,10 6-20-15,24 16-9 16,16 8 6-16,26 2 15 16,14 0 12-16,25-18 11 15,8-10-7-15,8-21-9 16,2-11-7-16,-3-17-14 15,-5-12 17-15,-11-16 17 16,-12-10 5-16,-29-19 5 16,-14-5-17-16,-29-6-24 15,-11 4-10-15,-14 16-19 16,-1 10-6-16,9 22-50 16,2 4-41-16,11 14-86 15</inkml:trace>
  <inkml:trace contextRef="#ctx0" brushRef="#br0" timeOffset="186563.2142">14820 9683 1670 0,'4'-2'410'16,"-8"2"-121"-16,-11 9-25 0,-21 28-49 15,-14 20-33-15,-23 29-73 16,-7 9-23-16,-6 10-10 15,8-3-730-15</inkml:trace>
  <inkml:trace contextRef="#ctx0" brushRef="#br0" timeOffset="191164.6152">7718 10910 1252 0,'0'2'276'16,"2"-3"-116"-16,11-4-30 15,10-10-34-15,7-8-10 16,2-8-23-16,-2-4-5 0,-6 0-3 15,-8 2 0 1,-9 8 9-16,-1 5 7 0,-6 11 20 16,-5 6 1-16,3 13-16 15,1 10-16-15,1 20-33 16,2 8-11-16,4 17-8 16,-1 2-2-16,1-4-3 15,3-4 1-15,-1-16-13 16,0-8-40-16,3-14-83 15,4-6-63-15</inkml:trace>
  <inkml:trace contextRef="#ctx0" brushRef="#br0" timeOffset="191498.7242">8211 10835 1584 0,'-6'-5'326'0,"-9"-4"-114"0,-2 4-28 16,-5 9-85-16,1 6-35 15,3 18-50-15,2 10-16 16,9 10-10-16,7 9-2 16,14-3 2-16,8-8 2 15,18-10 3-15,7-10 1 16,11-20 6-16,5-6 5 15,-7-23 21-15,-8-7 11 0,-15-7 30 16,-11-8 25-16,-19 0 6 16,-13-2-10-16,-16 0-31 15,-11 5-18-15,-6 8-24 16,3 6-2-16,2 13-19 16,3 9-63-16,11 11 336 15</inkml:trace>
  <inkml:trace contextRef="#ctx0" brushRef="#br0" timeOffset="191829.0901">8837 11000 1652 0,'6'4'374'0,"8"2"-160"15,11 3-46-15,23 0-61 16,7-4-36-16,22-2-40 16,5-1-5-16,-7 0-253 15</inkml:trace>
  <inkml:trace contextRef="#ctx0" brushRef="#br0" timeOffset="192376.7903">9878 10734 1596 0,'-11'-3'358'0,"-15"-4"-87"16,-8 7-40-16,-11 12-88 15,-4 7-31-15,2 20-71 16,5 11-16-16,18 11-25 16,13 0-3-16,22-4-1 15,16-3 2-15,17-14 1 16,6-2 1-16,2-14 3 15,-6-10 4-15,-5-11 6 16,-11-9 5-16,-14-13 22 16,-6-4 11-16,-21-7 6 15,-14-2 2-15,-20 1-22 16,-10 2-14-16,-6 6-11 16,7 3-25-16,19 12-72 0,14 4-73 15</inkml:trace>
  <inkml:trace contextRef="#ctx0" brushRef="#br0" timeOffset="193036.6576">10090 10732 1539 0,'7'0'282'0,"16"4"-84"16,8 1-26-16,18 6-50 15,-1-2-25-15,3 2-37 0,-6-1-19 16,-9-3-21-16,-5-4-4 16,-12-5 0-16,-4-4-2 15,-12-1-14-15,-5-1-13 16,-14-1-10-16,-4-2 1 15,-7-1 8-15,-2-1 5 16,4 6-1-16,3 4-2 16,9 6-6-16,5 6 1 15,5 9 3-15,4 5 0 0,1 9 3 16,5 7 2-16,8 6 8 16,0 2 6-16,-2-5 17 15,-1-3 4-15,-6-6 4 16,-5-5-3-16,-5-4-4 15,-9-2-3-15,-11-2-2 16,-8-3 1-16,-9-4-5 16,0-6-6-16,5-4-8 15,8 0-5-15,19-3-12 16,9 2 1-16,17-2 1 16,11 0 1-16,15-1 7 15,9-2 2-15,-2 2 9 16,0 0-9-16,-6 0-85 15,-7 0-73-15</inkml:trace>
  <inkml:trace contextRef="#ctx0" brushRef="#br0" timeOffset="193281.0686">10608 11106 1536 0,'4'2'315'0,"2"2"-56"0,-2 10-85 16,-2 7-36 0,-4 11-48-16,-3 5-20 0,-2 7-28 15,-2 0-14-15,3-8-32 16,4-5-35-16,2-14-27 15</inkml:trace>
  <inkml:trace contextRef="#ctx0" brushRef="#br0" timeOffset="193875.6536">11025 10905 1609 0,'7'3'367'0,"7"2"-121"15,27 3-88-15,9-6-30 16,16 0-68-16,2-1-24 16,-5-4-25-16,-1 0-27 15</inkml:trace>
  <inkml:trace contextRef="#ctx0" brushRef="#br0" timeOffset="194382.1679">11858 10896 1325 0,'-15'0'270'0,"-12"-1"-25"15,-2-5-50-15,3-8-37 16,6-6-27-16,11-10-66 15,9-5-27-15,15 1-46 0,7 2-7 16,14 14 8-16,3 9 8 16,6 15 22-16,3 13 8 15,-8 15 26-15,-11 9 14 16,-23 11 22-16,-14 1-3 16,-24 0-32-16,-7-3-16 15,-5-10-29-15,-4-7-2 16,13-15-12-16,6-6-16 0,8-17-26 15,10-5-6-15,7-3 4 16,4-2 11-16,2 1 23 16,11 4 6-16,0 0 10 15,3 2 5-15,13 14 7 16,-4 4 4-16,10 10-4 16,0 3 0-16,-3-3 4 15,0 0-57-15</inkml:trace>
  <inkml:trace contextRef="#ctx0" brushRef="#br0" timeOffset="195056.3642">12236 10704 1443 0,'3'2'227'0,"12"2"-56"16,8 0-39-16,10-1-50 15,11-2-17-15,6-1-22 16,1 0-10-16,-7-2-11 15,-9 2-5-15,-13-2-20 16,-10 0-15-16,-15 0-44 16,-7-1-16-16,-7-2 6 15,-6 0 11-15,-1 3 33 16,0 2 14-16,4 5 16 16,5 4 8-16,3 5 22 15,4 4 12-15,6 8 9 16,2 5 4-16,6 11-2 0,2 3-3 15,-1 7 2-15,-2-1 1 16,-2-5 2-16,-3-4-3 16,-6-8-9-16,-3-2-10 15,-5-5-11-15,-2-4 0 16,0-8-8-16,4-3-3 0,3-7-6 16,3-4-4-16,8-1-8 15,3-3-4-15,-5 2-5 16,21-4 1-16,49-6 5 15,-22 6 5-15,-5 3-14 16,1 0-35-16</inkml:trace>
  <inkml:trace contextRef="#ctx0" brushRef="#br0" timeOffset="195452.5478">12675 11134 1441 0,'10'-4'217'0,"11"-7"-78"0,4 3-26 15,10 8-52-15,0 0-16 16,-2 10-18-16,-8 0-3 15,-16 5 10-15,-11 6 3 16,-16 2-2-16,-10 1-5 16,-2-7-15-16,5-3-2 15,12-10-7-15,10-3-6 16,12-2-7-16,-1-5-2 16,13 2 1-16,6 2 3 0,6 3 4 15,5 6 2-15,-9 3 12 16,-9 3 21-16,-18 6 45 15,-11-1 10-15,-18 3 4 16,-7-3-14-16,-3-12-30 16,3-6-27-16,15-12-15 15</inkml:trace>
  <inkml:trace contextRef="#ctx0" brushRef="#br0" timeOffset="195792.6339">13384 10798 1363 0,'1'2'286'0,"3"-2"28"0,14 1-172 16,13 4-34-16,19-2-59 15,5 3-17-15,4 2-15 16,-7-2-2-16,-13-1-93 15,-7-1-74-15</inkml:trace>
  <inkml:trace contextRef="#ctx0" brushRef="#br0" timeOffset="195962.2929">13420 10949 1269 0,'-3'4'331'15,"2"9"-3"-15,19-4-132 16,13-2-23-16,26-1-73 16,9-3-35-16,4-3-29 15,2-1-38-15,-10-1-473 0</inkml:trace>
  <inkml:trace contextRef="#ctx0" brushRef="#br0" timeOffset="196404.32">14370 10716 1431 0,'-20'-7'277'16,"-12"-8"32"-16,-7 7-186 16,-3 2-28-16,5 11-62 15,3 7-20-15,4 17-25 16,5 9-2-16,12 15 4 15,7 4 1-15,25 3 13 16,9-6 11-16,12-17 12 16,8-11 6-16,4-19 6 0,4-7-1 15,-1-16 17-15,-6-7 8 16,-15-17 10-16,-10-9 5 16,-24-7-26-16,-10-4-14 15,-17 8-26-15,-9 5-25 16,-4 16-77-16,0 8-47 15</inkml:trace>
  <inkml:trace contextRef="#ctx0" brushRef="#br0" timeOffset="196603.7875">14505 10756 1644 0,'-12'5'382'0,"-17"12"-129"16,-9 7-40-16,-15 17-85 16,-3 6-21-16,1 6-56 15,11 0-20-15,17-14-47 16,13-8-55-16</inkml:trace>
  <inkml:trace contextRef="#ctx0" brushRef="#br0" timeOffset="197242.5831">15464 11005 1267 0,'-16'0'293'0,"-21"-1"-92"15,1-6 10-15,6-5-54 16,6-10-21-16,13-12-61 0,11 3-27 16,18 1-34-1,8 4-1-15,13 15-2 0,4 11 1 16,2 19 0-16,-1 8-5 16,-15 11 3-16,-10 2 7 15,-23-4 12-15,-19-2 2 16,-20 0-2-16,-9 1-6 0,-1-10-11 15,10-3-2-15,23-14-10 16,14-2-2-16,19-6-5 16,8 0-1-16,11-1 6 31,-17 1 1-31,1 0 2 0,54-3-15 0,-3 3-77 16,0-2-23-16</inkml:trace>
  <inkml:trace contextRef="#ctx0" brushRef="#br0" timeOffset="197572.323">15576 10682 1613 0,'-20'-10'342'15,"-19"-8"-151"-15,-6 10-88 0,-7 8-32 16,-6 13-47-16,0 12-17 15,3 20-18-15,7 10-2 16,8 22-3-16,6 6 1 16,21 7-1-16,11-1 1 15,16-7 13-15,10 1 4 16,27-13 12-16,16-10 9 16,39-28 1-16,7-21-1 0,4-38 10 15,-5-19 5 1,-30-31 26-16,-8-10 14 0,-44-10 29 15,-26-6-5-15,-48 0-36 16,-25 6-19-16,-16 20-72 16,-5 19 312-16</inkml:trace>
  <inkml:trace contextRef="#ctx0" brushRef="#br0" timeOffset="214522.8086">18564 5475 283 0,'0'2'215'0,"-1"8"62"16,1-4-14-16,1 4-44 16,5-1-79-16,-1-5-66 15,3 6-25-15,5-6-15 16,-1 2-4-16,3 2-10 15,1-1-3-15,-5 3-2 16,2 0 3-16,0 2 8 16,-4 2 4-16,1-1 5 15,1 1-1-15,0 0-2 16,4-4 1-16,2 3-5 16,4-3 0-16,3-2-3 15,3 1 1-15,6-2-1 16,1 5-1-16,2 0-5 15,-4 2-3-15,-3 1-8 16,-2-2 0-16,-3 2-1 16,1-1-1-16,2 0-2 0,2 2 2 15,5-4 4 1,3 3 4-16,2-3 13 0,0-3 6 16,2-1 2-16,1-1-1 15,-1-1-10-15,1 0-5 16,1-1-7-16,-5 1-4 15,-3 0-3-15,2-3-1 16,-4-1-1-16,1-1 1 16,1 0-1-16,-4 0 0 0,1 0 8 15,0-1 3-15,0-1 2 16,1-4 3-16,2-3-7 16,4-1-5-16,-1-4-2 15,-1 2-2-15,-6-1-2 16,1 1 1-16,3 3 0 15,-1-1-1-15,3 2 1 16,-3 1 0-16,-4-1 0 16,0-2 1-16,2-4 0 15,4-2-1-15,-1-5 0 16,2 0 0-16,1 0-1 16,-8-2 2-16,-3 1-2 15,-2 4 2-15,-3 1-1 16,3 1 1-16,-3 1-1 15,1 0 0-15,-1-1 0 16,-1-3 0-16,4-4 0 16,1 1-1-16,0-1 1 0,3 4-1 15,-1-2 1-15,-4 0 1 16,-1-2 1-16,-6-3 1 16,1 0 7-16,-6 0 2 15,-1-5 1-15,1 0 0 16,-2-3-8-16,7 0-2 15,-7 1-1-15,4-1-1 16,0 5 1-16,-4 0 1 16,-1 1 6-16,-3-1 3 0,-5-1 6 15,-2-2 0-15,1 0-5 16,-2 1-3-16,-2-5-6 16,2 4-3-16,0-1 0 15,1 0-2-15,0 5 1 16,-3 0-1-16,-3 8-1 15,-7-3 3-15,-6 1-1 16,2 4 1-16,2-4-1 16,0 1 0-16,2 2-1 15,-4-4 0-15,-1-1-1 16,2 5 0-16,-1-4 0 16,-4 3 0-16,-6 2 0 15,-1-2 0-15,-1 2 0 16,0 0 0-16,1 1 0 15,1-4 0-15,1 3-1 16,3-2 0-16,3 2 1 16,3 0-1-16,-1-2 1 0,-2 1 0 15,1 1 0-15,-6 0 0 16,0 4-1-16,-2-1 0 16,-1 5-3-16,-3-1 2 15,1 2 0-15,-1 1 1 16,-2-1 0-16,2-1-2 15,2 1-3-15,-1-2-3 0,0-1 0 16,1 3-1-16,0-1 3 16,-1 1 2-16,-2 3 2 15,-1-2 1-15,-7 4 0 16,2 2 1-16,-7-3-1 16,1 3 1-16,0 0-1 15,-1-4 0-15,3 5 0 16,2 2-1-16,2 1 1 15,3-1-1-15,-2 3 2 16,-2-2-2-16,-3 5-1 16,-6 1 1-16,0 4 0 15,-1 2 0-15,0 0 1 16,1 3 0-16,2-1-1 16,7 4 1-16,0 2-1 15,1-1 0-15,1 5 0 16,-3 2 0-16,3 3-1 15,1 4-2-15,6 0 1 0,1-2 0 16,7-5 3-16,1-1 0 16,1-7 2-16,4-1 0 15,-2 1 2-15,0-1-2 16,2-2 1-16,-2 0-1 16,-1-3 0-16,3-2 0 15,4 0 0-15,4-4 1 16,7-1 1-16,-2-4 0 15,4-5 0-15,0-5-1 16,0 5 0-16,0 0-1 0,0-6 0 16,1-7 2-16,9-33-2 15,-2 26 0-15,1 1 0 16,-1-4-1-16,1-3 0 16,3 1 0-16,7-4-1 15,-3-2 2-15,8-1-1 16,-4 1 1-16,-5 7 1 15,1 5 1-15,-4 7-1 16,-4 4 1-16,-1 4-2 16,-1 0 0-16,-5 5 0 15,-1 6-1-15,-5 5 1 16,-3 6-1-16,-6 10 1 16,-2 4 0-16,-5 8-1 15,0 3 0-15,-3 0 1 0,1-2 0 16,-1-7 0-1,6-4 1-15,9-5 0 0,-2-5-1 16,9-7 2-16,0-4-1 16,0-9 2-16,5-2 0 15,4-6 1-15,6-3 2 16,13 2 1-16,5 0 1 16,10 5 0-16,2 3-1 15,8 2 0-15,5 4-1 0,4-1 1 16,-6 0 2-16,-11 1 8 15,-15-3 4-15,-16 4 5 16,-2 0 1-16,-8-4-1 16,0 3-1-16,-2-1-3 15,0-4 1-15,0-1-6 16,0 1-2-16,-1 0-4 16,0 0-3-16,0 0-5 15,0 0 12-15,0 0-41 16,-1 1 322-16</inkml:trace>
  <inkml:trace contextRef="#ctx0" brushRef="#br0" timeOffset="221367.0424">2073 12098 1316 0,'-12'1'236'16,"-29"-1"-110"-16,-11 0-2 15,-16 0-11-15,-4-1-15 16,1 0-29-16,13 6-14 15,17 5-22-15,11-2-7 16,24 7-15-16,11-5 3 16,23 2 15-16,9 1 6 15,19-1 6-15,4 2-4 0,-3 5-16 16,-6 1-5-16,-31 13 3 16,-14 6 4-16,-32 12-2 15,-14 6-2-15,-12 2-6 16,-2-6-2-16,9-13-4 15,12-5 1-15,20-18-4 16,11-4 2-16,14-8 5 16,12-5 2-16,21-5 3 15,10 2-2-15,16-2-8 16,3 0 5-16,-7 3-78 16,-5-3-62-16</inkml:trace>
  <inkml:trace contextRef="#ctx0" brushRef="#br0" timeOffset="221569.1504">2086 12383 1517 0,'11'2'266'15,"23"1"-82"-15,11 2-49 16,4-1-49-16,6-2-29 15,-5-4-32-15,-4-3-7 16,-10-2-58-16,-11-1-60 16,-18 5-169-16</inkml:trace>
  <inkml:trace contextRef="#ctx0" brushRef="#br0" timeOffset="221682.8474">2290 12416 1045 0,'-1'13'434'15,"-2"7"-217"-15,5 3-34 16,2 1-17-16,1-1-59 15,1-2-21-15,3 0-37 16,1-1-53-16</inkml:trace>
  <inkml:trace contextRef="#ctx0" brushRef="#br0" timeOffset="221937.1678">2643 12490 1511 0,'-14'-6'296'0,"-11"-1"-35"16,-3 5-69-16,9 4-105 0,6 10-42 15,4 8-41-15,9 3-9 16,9 2-4-16,11 0 3 16,10-6 6-16,3-8 9 15,0-9 24-15,-4-6 14 16,-8-5 16-16,-8-3 2 15,-13-3-12-15,-8-3-10 16,-9-3-98-16,2-1-8 16</inkml:trace>
  <inkml:trace contextRef="#ctx0" brushRef="#br0" timeOffset="222257.9516">3328 12268 1443 0,'6'12'243'16,"6"9"-46"-16,3 31-72 15,2 14-12-15,1 19-35 16,-2 7-22-16,-5-6-17 16,0-6-27-16,-8-19-82 15,-1-17-62-15</inkml:trace>
  <inkml:trace contextRef="#ctx0" brushRef="#br0" timeOffset="222827.4192">3317 12267 1213 0,'29'-19'319'0,"29"-17"-107"16,0 12-15-16,-7 24-71 15,-13 6-12-15,-19 18-39 16,-15 8-13-16,-18 14-22 0,-10 6-14 15,-9 0-24 1,0-6-14-16,7-26-34 0,9-12-22 16,20-18-14-16,14-8 11 15,13 2 32-15,8 1 19 16,2 9 23-16,-5 5 8 16,-1 13 17-16,-11 4 9 15,-17 9 7-15,-9 5-4 16,-22 4-14-16,-6 2-8 15,-5-5-14-15,-3-6-7 0,12-12-63 16,8-5-59-16,16-9-106 16,15-5 1-16,17 0 13 15,2-2-186-15,8 0 169 16,-3 6 176-16,1 2 340 16,3 2 42-16,-11 6-90 15,-1-2-41-15,-8 2-2 16,1 1-19-16,2-4-68 15,-1-1-31-15,-1-8-41 16,-3-6-9-16,-2-3-7 16,-4-6 0-16,-11-3-2 15,-4 0 0-15,-20-4-2 16,-6 2-3-16,-5 9-9 16,3 3-5-16,10 22-5 15,6 8-4-15,9 12 5 0,0 7 1 16,5 6 4-16,2 5 2 15,5 0 2-15,-1-2-1 16,6-7 2-16,1-3 6 16,8-12-77-16,2-6-59 15</inkml:trace>
  <inkml:trace contextRef="#ctx0" brushRef="#br0" timeOffset="223127.0006">4211 12563 1424 0,'-12'-9'263'0,"-17"-12"-12"16,-3 2-27-16,-7 2-48 15,3 8-41-15,10 13-55 16,2 2-19-16,9 14-45 15,10 4-11-15,2-3-3 16,8 5 1-16,13-3 10 16,2-4 0-16,10-1 2 15,1-4-1-15,1-9-1 16,-3-8 2-16,-5-6-50 16,-5-3-44-16,-11-9-115 15,-5 0-133-15</inkml:trace>
  <inkml:trace contextRef="#ctx0" brushRef="#br0" timeOffset="223224.9476">4080 12283 1208 0,'-3'-16'354'0,"-1"-12"-84"16,1 15-70-16,2 7-41 15,2 11-86-15,2 3-40 16,11 12-150-16</inkml:trace>
  <inkml:trace contextRef="#ctx0" brushRef="#br0" timeOffset="223373.7043">4343 12549 1626 0,'13'18'385'0,"13"26"-94"16,2 2-91-16,-3 9-118 15,-5 1-13-15,-8 2-51 16,-2-3-28-16,0-4-51 16,3-7-58-16,0-17-95 15</inkml:trace>
  <inkml:trace contextRef="#ctx0" brushRef="#br0" timeOffset="223563.8175">4599 12554 1688 0,'-9'-3'383'15,"-11"2"-190"-15,-5 2-56 16,2 13-69-16,-6 5-25 15,-9 12-28-15,2 6-6 16,-10 6-33-16,1 8-49 16</inkml:trace>
  <inkml:trace contextRef="#ctx0" brushRef="#br0" timeOffset="223909.884">4770 12550 1155 0,'0'-7'321'0,"-3"-10"-170"15,-5 2-6-15,-5 14-23 16,-2 1-10-16,0 12-57 15,1 6-20-15,7 6-26 16,5 4-7-16,5 0-3 16,7 1 2-16,15-7 20 15,5-6 14-15,8-8 34 16,7-6 12-16,-14-13 23 0,-5-3 2 16,-14-6 2-16,-12-3-7 15,-12-1-34-15,-10-1-17 16,-9 3-32-16,-2 4-33 15,5 0 305-15</inkml:trace>
  <inkml:trace contextRef="#ctx0" brushRef="#br0" timeOffset="224670.0335">5594 12089 1070 0,'-2'-7'422'0,"-1"-7"-174"0,-2 8-72 15,0 13-20 1,3-3-52-16,1-1-24 0,-5 33-43 15,-2 14-8-15,8 28-7 16,4 2-3-16,4 6-5 16,1-2-5-16,-4-17-1 15,0-10 1-15,-2-24 0 16,2-7 0-16,-2-12 2 16,-1-8 0-16,-2-13 2 15,-4-6-3-15,1-11-23 16,3-6-5-16,7 4-7 15,8 0-1-15,9 6 14 16,8 5 0-16,10 10 2 16,1 4 2-16,0 9 6 0,-10 5 11 15,-18 5 21-15,-10 4 10 16,-19 8 11-16,-8 0-6 16,-12-4-13-16,-4-2-7 15,0-13-12-15,4-5-16 16,11-8-48-16,6-5-27 15,9-5-75-15,3 3-48 16</inkml:trace>
  <inkml:trace contextRef="#ctx0" brushRef="#br0" timeOffset="225164.2021">6236 12503 1248 0,'-6'-5'320'15,"-12"-2"-56"-15,0 3-27 0,-7 3-65 16,-1 1-32-16,2 11-60 16,-2 3-25-16,7 7-35 15,4 5-9-15,10 3-5 16,6 2 0-16,15 0 7 16,9-5 8-16,7-8 7 15,6-5 3-15,3-11-4 16,-3-3-3-16,2-9-63 15,-8-3-17-15</inkml:trace>
  <inkml:trace contextRef="#ctx0" brushRef="#br0" timeOffset="225943.1114">6424 12679 1102 0,'-1'7'396'0,"3"9"-146"15,2 3-49-15,11-3-37 16,1-2 0-16,2-6-21 16,7-5-7-16,-6-9-1 15,0-5-10-15,-8-12-37 16,-3-5-14-16,-8-12-31 16,-2-4-18-16,-4-9-8 15,0-6-6-15,3-11-7 16,4-6-4-16,11 2-17 15,3 8-13-15,6 25-40 16,1 12-41-16,-3 23-110 16,2 9 119-16</inkml:trace>
  <inkml:trace contextRef="#ctx0" brushRef="#br0" timeOffset="226128.7929">6398 12563 1691 0,'9'-4'399'15,"18"-1"-142"-15,9 0-111 16,12 3-69-16,2 1-14 16,-3 1-33-16,0 2-9 15,-9-1-39-15</inkml:trace>
  <inkml:trace contextRef="#ctx0" brushRef="#br0" timeOffset="226751.5411">6936 12599 1402 0,'0'2'225'0,"2"6"-66"16,8 1-24-16,8-1-36 16,4-3-10-16,2-5-9 15,0-5-14-15,-1-3-24 16,-2-2-11-16,-12-5-11 16,-4 2-2-16,-12-1-4 15,-10 3-4-15,-12 7-6 16,0 1-4-16,-6 9-3 15,4 9-2-15,7 5 5 16,2 7 6-16,14 5 26 16,7-2 17-16,15 2 17 0,9 0 12 15,15-11-16-15,2-3-11 16,4-9-20-16,-1-7-6 16,-10-4-21-16,1-6-43 15</inkml:trace>
  <inkml:trace contextRef="#ctx0" brushRef="#br0" timeOffset="227350.1164">7329 12271 1509 0,'0'-1'272'0,"-1"2"-72"0,-1 0-34 16,1-1-53-16,-2 11-32 16,-1 19-33-16,-2 60-8 15,7-28-4-15,2 1 0 16,2-3-1-16,-5-7-5 15,5-15-7-15,-2-10-6 16,-2-14-5-16,3-10 0 16,1-9-5-16,0-9-6 15,5-9-7-15,2-4-7 0,4 0-1 16,0 2-1-16,9 9 4 16,3 6 1-16,5 10 2 15,1 7 3-15,-11 9 19 16,-8 5 12-16,-21 7 15 15,-7 5 6-15,-16-1-9 16,-5-3-7-16,-1-12-5 16,0-8-6-16,9-13-25 15,2-8-22-15,18-4-103 16,4 1-51-16</inkml:trace>
  <inkml:trace contextRef="#ctx0" brushRef="#br0" timeOffset="227867.4505">7998 12716 1677 0,'0'15'424'0,"-6"10"-149"16,-4 10-127-16,-6-1-35 16,-3-8 257-16</inkml:trace>
  <inkml:trace contextRef="#ctx0" brushRef="#br0" timeOffset="228294.3089">8648 12243 1413 0,'0'-16'224'0,"8"-14"-61"16,12 5 0-16,18 11-31 15,4 6 14-15,8 13-21 16,0 6-21-16,-7 12-40 0,-7 4-15 15,-22 6-8 1,-12 8-4-16,-26 10-4 0,-12 6-4 16,-16 3-14-16,-2-5-5 15,3-11-15-15,5-6-9 16,19-16-15-16,9-2-9 16,20-15 9-16,9-1 7 15,17-4 12-15,7-4 6 16,10 1 1-16,5-4 2 15,2-3-63-15,3 0-37 0</inkml:trace>
  <inkml:trace contextRef="#ctx0" brushRef="#br0" timeOffset="228538.8366">9274 12222 1256 0,'-8'-14'319'0,"-13"-12"-42"16,2 6-59-16,1 14-75 16,10 7-28-16,8 5-48 15,5 4-9-15,13 3-21 16,3-4-1-16,6 1-7 16,-2-5 1-16,-5-5-3 15,-8-5 2-15,-7-4-1 0,-4 2-3 16,-8-3-37-16,-7 3-40 15,-4 7-73-15</inkml:trace>
  <inkml:trace contextRef="#ctx0" brushRef="#br0" timeOffset="228672.9922">9184 12378 1366 0,'17'4'285'0,"12"2"40"0,3-3-205 16,-2-3-22-16,-4 0-59 15,-7-2-46-15,-2-2-155 16</inkml:trace>
  <inkml:trace contextRef="#ctx0" brushRef="#br0" timeOffset="228809.1841">9221 12464 1561 0,'0'5'299'0,"3"6"-98"16,10 0-46-16,6-6-68 15,4-3-23-15,0-2-24 16,-3-3-37-16,2-4-128 16</inkml:trace>
  <inkml:trace contextRef="#ctx0" brushRef="#br0" timeOffset="229078.3086">9522 12174 1498 0,'-2'-1'291'0,"0"2"-9"15,2 6-74-15,0-7-81 16,2 4-13-16,1 19-23 15,37 27-8-15,-40-31-24 16,-2 0-7-16,-15-9-14 16,-2-5-30-16,2-8 114 15</inkml:trace>
  <inkml:trace contextRef="#ctx0" brushRef="#br0" timeOffset="229493.6723">10045 12466 1695 0,'4'17'348'0,"2"24"-244"16,3 7-24-16,-2 0-38 15,-3 0-11-15,-3-9-23 16,-1-7-33-16,4-17-89 16,2-8-75-16</inkml:trace>
  <inkml:trace contextRef="#ctx0" brushRef="#br0" timeOffset="229672.5166">10271 12554 1097 0,'-8'-4'397'0,"-3"1"-154"15,-14 4-27-15,-5 6-70 16,-1 7-5-16,-1-1-46 0,7 1-23 16,12 2-35-16,10-2-14 15,16 1-18-15,10-1-5 16,14 1 0-16,4-1 12 15,4 1-75-15,0-2-49 16</inkml:trace>
  <inkml:trace contextRef="#ctx0" brushRef="#br0" timeOffset="230138.8619">10615 12601 1409 0,'1'1'278'0,"-1"2"17"15,-2 8-75-15,-9 5-92 16,-4 0-41-16,-11 4-40 15,-3-3-14-15,-4-7-11 16,0-2 0-16,4-10-11 16,5-4-3-16,6-7-16 15,3-5-9-15,7-1-9 16,3-1-2-16,13 3 6 16,5 2 4-16,12 10 5 15,5 4 6-15,2 8 11 16,4 3 7-16,0 9 8 15,-3 2 0-15,-4 0-5 16,-3 1-3-16,-8-4-19 16,0-5-41-16,-5-8-109 15,2-5-73-15,-3-9-28 0,1-4 69 16,1-6 120-16,-7-3 75 16,0-3 102-16,-7-1 39 15,2 5 41-15,8 8 0 16,-5 11-33-16,6 7-21 15,-1 12-53-15,-1 3-23 16,8 7-20-16,-2 0-8 0,-3-4-5 16,2-1-2-1,3-13-2-15,2-5 2 0,6-11 1 16,-1-7 0-16,-4-8-5 16,-2 1-4-16,-5 2-30 15,-1 0-45-15,-5 10-275 16</inkml:trace>
  <inkml:trace contextRef="#ctx0" brushRef="#br0" timeOffset="230286.4575">11256 12688 1698 0,'0'0'436'16,"-3"0"-130"-16,3 0-181 15,0-1-58-15</inkml:trace>
  <inkml:trace contextRef="#ctx0" brushRef="#br0" timeOffset="230678.6038">11630 12052 1267 0,'5'-1'333'16,"2"-3"-21"-16,3 21-142 16,2 15-29-16,4 30-68 15,1 18-22-15,-4 23-21 16,0 1-8-16,-8-10-4 15,-2-15-30-15,-2-24-85 0,6-13-51 16,-3-20-247-16</inkml:trace>
  <inkml:trace contextRef="#ctx0" brushRef="#br0" timeOffset="231048.8393">12007 12231 1417 0,'-6'-1'235'15,"-13"3"-55"-15,-10 5-34 16,-13 11-68-16,-8 7-11 0,-3 6-11 16,1 6-11-16,14 10-18 15,6-5-11-15,21-2-20 16,11-6 2-16,19-8 8 16,9-2 5-16,14-6 5 15,8-2-3-15,4-3-4 16,4-1 0-16,-4-5-31 15,-5-3-16-15,-7-7-30 16,-8-7-4-16,-14-3 34 16,-4-6 16-16,-9 4 39 15,-3 1 21-15,-4 6 34 16,-3 1 11-16,1 9 7 16,-2 1-10-16,4 13-27 15,4 1-9-15,3 9-25 16,1-1-4-16,-1-1-10 15,1 1-25-15,-5-10-69 16,1-4 3-16</inkml:trace>
  <inkml:trace contextRef="#ctx0" brushRef="#br0" timeOffset="231184.0536">12167 12305 1688 0,'1'-5'341'15,"3"-3"-258"-15,1 2-26 0,0 8-129 16,1 5-100-16</inkml:trace>
  <inkml:trace contextRef="#ctx0" brushRef="#br0" timeOffset="231384.0364">12301 12543 1577 0,'12'18'334'16,"6"14"-84"-16,-4-3-134 15,-1-3-38-15,-10-3-37 16,1-7-12-16,-1-6-7 16,3-8 0-16,3-8-3 15,3-5-2-15,3-10-6 16,1 0-4-16,1-1-5 16,3 0-1-16,3 8-20 15,0 5-22-15,1 7 45 0</inkml:trace>
  <inkml:trace contextRef="#ctx0" brushRef="#br0" timeOffset="231772.7774">12831 12614 1376 0,'-7'-5'234'0,"-9"-4"-53"16,-8 1 23-16,1 0-30 16,-2 5-23-16,4 6-78 15,3 2-30-15,6 9-37 16,10 1-4-16,5 5 1 16,8-1 2-16,11 4 0 15,0-2 0-15,9-4-12 0,2-4-37 16,6-9-407-16</inkml:trace>
  <inkml:trace contextRef="#ctx0" brushRef="#br0" timeOffset="232431.7438">13010 12058 1501 0,'0'4'255'16,"2"11"-83"-16,0 11-47 0,4 26-60 15,-4 10-4-15,1 24-2 16,0 12 7-16,-4-9-2 15,1-4-8-15,0-25-22 16,1-15-10-16,6-15-7 16,-2-12 1-16,2-16-7 15,0-5-11-15,1-14-24 16,3-3-10-16,4-7-5 16,2 2 7-16,0 4 15 15,2 6 11-15,-7 15 23 16,-1 5 15-16,1 13 21 15,-3 3 1-15,0 1-12 16,2-3-3-16,4-1 192 16</inkml:trace>
  <inkml:trace contextRef="#ctx0" brushRef="#br0" timeOffset="232934.843">13313 12090 1618 0,'1'11'295'0,"3"18"-206"15,1 14-35-15,6 26-25 16,-1 12 2-16,-1 8 5 15,0-2 0-15,-4-15-5 16,-1-13-5-16,2-19-7 16,-2-12 0-16,-1-14 1 15,0-9 1-15,2-12-3 16,3-5-2-16,3-9-8 0,2-2-2 16,8 0-6-16,4 1-2 15,5 8 4-15,2 6-1 16,-5 10 12-16,-3 8 5 15,-7 5-1-15,-5-2 3 16,-5 4-15-16,-3-4-40 0</inkml:trace>
  <inkml:trace contextRef="#ctx0" brushRef="#br0" timeOffset="233189.4885">13736 12589 1813 0,'-7'0'62'16,"3"4"-24"-16,0 7 44 16,4 7-19-16,10 4-27 15,5-1 4-15,8-1-5 16,7-4-5-16,3-4 5 16,-1-7 4-16,-7-8 25 15,-5-7 13-15,-12-8 14 16,-8-2-2-16,-14-3-33 15,-8-3-14-15,-8 4-29 16,0 1-8-16,7 9-59 0,8 4-24 16</inkml:trace>
  <inkml:trace contextRef="#ctx0" brushRef="#br0" timeOffset="233458.4128">13972 12692 996 0,'13'3'453'16,"12"4"-205"-16,4-3-52 0,0-3-15 15,-3-3-11-15,-4-8-39 16,-2-3-18-16,-8-7-32 16,0-1-7-16,-9-8-26 15,0 1-12-15,-3-12-17 16,-4-5-6-16,1-16-5 15,-1-6-2-15,9 1-7 16,3 4-5-16,10 24-26 16,2 12-35-16,2 18-64 15,0 8-397-15</inkml:trace>
  <inkml:trace contextRef="#ctx0" brushRef="#br0" timeOffset="233615.9935">14076 12544 1588 0,'7'0'323'15,"15"0"-110"-15,6 3-121 16,13 0-54-16,1 2-37 16,0 3-90-16</inkml:trace>
  <inkml:trace contextRef="#ctx0" brushRef="#br0" timeOffset="233926.3429">14405 12730 1610 0,'10'5'322'0,"5"5"-164"15,2-3-6-15,5-6-49 16,-4-4-11-16,2-10-26 16,-4-3-5-16,-4-8-7 15,-4-4-6-15,-7-8-11 16,-2-2-11-16,-6-9-13 16,-1-5-2-16,2-9-4 15,1-4-4-15,12 12-6 16,7 4-6-16,9 15-36 15,5 9-17-15,-3 5-81 0,4 11-60 16</inkml:trace>
  <inkml:trace contextRef="#ctx0" brushRef="#br0" timeOffset="234093.8114">14430 12474 1788 0,'17'1'407'0,"21"1"-314"16,5 2-9-16,-2-1-49 15,-2-1-1-15,-1 1-42 16</inkml:trace>
  <inkml:trace contextRef="#ctx0" brushRef="#br0" timeOffset="234300.8757">15011 12504 1795 0,'-1'0'494'0,"1"0"-252"0,0 3-71 16,0-3-113-16,0 0-39 15,0 0-78-15,0 0-16 16</inkml:trace>
  <inkml:trace contextRef="#ctx0" brushRef="#br0" timeOffset="234468.0943">15012 12668 1819 0,'0'-1'538'0,"1"-1"-220"16,-1 2-118-16,0-1-55 16,0 0-375-16</inkml:trace>
  <inkml:trace contextRef="#ctx0" brushRef="#br0" timeOffset="236029.9161">2572 13484 1128 0,'-20'1'311'16,"-38"0"-206"-16,-12 2-13 15,-23 1 3-15,-3 1-18 0,-2-5-36 16,10 0-18-16,17 1-17 16,9 0 2-16,29 4 6 15,13-2 4-15,28 4 13 16,19 2 4-16,26 3 4 15,5-1 4-15,20 3-7 16,6-1 0-16,0 10 1 16,2 2-7-16,-28 6-3 15,-21 5-2-15,-40 9 0 16,-22 8-2-16,-34 16-4 16,-6 3-4-16,-7 0-1 15,5-5 5-15,16-14 9 16,6-2 5-16,13-13 10 15,7-2-2-15,19-10-8 16,11-3-3-16,23-8-12 0,14-2-8 16,21-6-1-16,5-7-4 15,29-3 6-15,-2-7 5 16,8-2 2-16,1-1 2 16,-11 1-3-16,-2 2-3 15,-18 5-2-15,-11 3-10 16,-23 2-71-16,-12 2-13 15</inkml:trace>
  <inkml:trace contextRef="#ctx0" brushRef="#br0" timeOffset="236957.9199">1912 14511 1502 0,'-3'-1'271'16,"-2"2"-61"-16,-1 8-30 15,2 24-46-15,4 6-32 16,5 15-38-16,3 6-19 15,1 3-21-15,3-4-4 0,-3-18-5 16,3-9-1-16,-3-34-4 31,-4 0-5-31,-1 2-12 0,10-19-4 0,6-20-6 16,-3-10 4-16,-1 10 5 16,2 1 2-16,2 15-3 15,-2 9 0-15,-3 13 4 16,0 11 2-16,-9 13 11 15,-8 4 3-15,-11 7-2 16,-5 2 1-16,-4-6-6 16,1-2-24-16,3-17-77 15,4-7-72-15</inkml:trace>
  <inkml:trace contextRef="#ctx0" brushRef="#br0" timeOffset="237259.3178">2434 14681 1461 0,'-6'-5'250'0,"-13"2"-34"15,-7 0-6-15,-8 8-31 16,-2 8-41-16,6 4-72 16,5 2-31-16,12 3-31 15,8-1-6-15,16-5-3 16,8 0 1-16,16-6 4 16,6-5 4-16,6-5-43 15,-1-4-50-15</inkml:trace>
  <inkml:trace contextRef="#ctx0" brushRef="#br0" timeOffset="237866.0089">2604 14947 1266 0,'4'0'288'0,"6"0"-88"0,-3-4 1 15,4 0-36-15,0-4-6 16,-1-8-46-16,2-3-23 15,-4-11-36-15,-1-3-13 16,-2-5-19-16,-2-4-4 16,0-2-9-16,-2-2-2 15,7 3-35-15,0-2-17 16,8 9-30-16,4 9-33 16,3 9-176-16</inkml:trace>
  <inkml:trace contextRef="#ctx0" brushRef="#br0" timeOffset="238038.0637">2587 14727 1719 0,'7'-6'377'0,"7"-4"-225"15,10-1-73-15,11 4-50 16,3 5-10-16,9 7-59 15,-1 4 4-15</inkml:trace>
  <inkml:trace contextRef="#ctx0" brushRef="#br0" timeOffset="238335.3155">2959 14837 1472 0,'2'-2'241'0,"4"0"-42"15,6-7-120-15,6-3-9 16,-1-3-24-16,3-2-13 16,-8-1-17-16,1 1-3 15,-11 1 0-15,-4 0-1 0,-10 8 16 16,-8 1 6-16,-2 8 14 16,-3 7 9-16,4 5 1 15,2 4-3-15,9 5-13 16,4 0-6-16,9 3-8 15,9-3-3-15,4-2-5 16,7-2-3-16,6-7-17 16,1-2-20-16,-1-8-70 15,-3-2-22-15</inkml:trace>
  <inkml:trace contextRef="#ctx0" brushRef="#br0" timeOffset="238739.6892">3257 14481 1601 0,'-3'1'322'15,"-4"2"-151"-15,1 6-56 16,4 13-54-16,2 4-15 16,4 12-13-16,4 5-5 0,2 5-12 15,-6-3-2-15,-1 0 1 16,-3-4-1-16,0-17 2 16,2-5-1-16,1-16 5 15,5-8-3-15,5-12-6 16,6-4-4-16,7-1-9 15,2-1-4-15,7 9 0 16,-1 5 0-16,-8 9 2 16,-3 7 7-16,-19 10 24 15,-10 4 13-15,-22 6 13 16,-5 0-2-16,-11-4-18 16,3-7-31-16</inkml:trace>
  <inkml:trace contextRef="#ctx0" brushRef="#br0" timeOffset="239399.1073">3972 13732 1567 0,'-6'8'317'0,"-6"21"-102"16,-9 12-43-16,-10 18-88 15,2 4-28-15,0 2-35 16,6-6-6-16,8-12-5 16,5-8-1-16,6-20-1 15,4-8 1-15,4-18-2 16,1-8-1-16,6-18-2 0,-1-6-2 15,4-17-1-15,1-7 0 16,2-3-1-16,-1-3 1 16,0 13-1-16,2 11 0 15,-9 17-2-15,1 11-1 16,1 17 1-16,-2 8 0 16,4 15 0-16,0 10 1 15,5 16 1-15,1 5 1 16,16 10 4-16,4 1 1 15,5-11 1-15,0-2-2 0,-10-15 3 16,-7-6 0-16,-19-4 4 16,-8-8 4-16,-18-3 4 15,-12-2 3-15,-23-7-3 16,-4-1-5-16,-9-6-10 16,1-3-5-16,8 1-22 15,6-1-29-15,21-2-54 16,11-1-68-16</inkml:trace>
  <inkml:trace contextRef="#ctx0" brushRef="#br0" timeOffset="239713.791">4340 13744 1532 0,'1'-3'275'0,"7"3"-103"0,7 12-50 15,10 26-27-15,3 12-16 16,0 22 13-16,-4 5-6 16,-9-5-17-16,-2-6-11 15,-3-19-24-15,5-15-1 16,3-20 16-16,7-10 12 0,-1-22 10 15,1-9 2-15,-1-12-16 16,-8-10-11-16,-2-4-15 16,-8-10 3-16,-2-8-58 15,-1 5 149-15</inkml:trace>
  <inkml:trace contextRef="#ctx0" brushRef="#br0" timeOffset="240048.8792">5076 13947 1726 0,'8'-2'381'15,"20"1"-230"-15,3 1-55 0,19 1-44 16,5 1-21-16,-4 1-21 15,2 0-37-15,-21 1-97 16</inkml:trace>
  <inkml:trace contextRef="#ctx0" brushRef="#br0" timeOffset="240198.9813">5135 14092 1613 0,'7'3'331'0,"15"3"-132"16,9 1-72-16,21-7-48 16,7-2-14-16,7-3-77 15</inkml:trace>
  <inkml:trace contextRef="#ctx0" brushRef="#br0" timeOffset="240631.5312">5996 13660 1722 0,'-13'-10'388'0,"-31"-10"-237"15,6 11-65-15,-1 20-61 16,-5 12-23-16,11 26 8 16,5 10 9-16,21 17 11 15,12 2 5-15,24-12 1 16,9-8 5-16,13-27 22 15,6-10 3-15,8-16-3 16,4-11-10-16,-2-15-19 16,-9-12-2-16,-23-15-1 15,-14-4-4-15,-21-7-13 16,-10 1-14-16,-18 7-31 0,-9 6-24 16,-3 16-61-16,-1 8-41 15,5 12-171-15</inkml:trace>
  <inkml:trace contextRef="#ctx0" brushRef="#br0" timeOffset="240793.0996">6081 13695 1422 0,'-4'7'333'0,"-3"3"113"16,-10 19-173-16,-4 9-27 0,-8 16-89 15,-2 7-35-15,2 2-75 16,1-7-39-16,10-9-33 15,4-6-501-15</inkml:trace>
  <inkml:trace contextRef="#ctx0" brushRef="#br0" timeOffset="241363.0075">6960 13856 1356 0,'12'4'252'16,"8"3"-18"-16,28-3-127 16,8 1-16-16,20-3-30 15,-1-2-10-15,-8 3-18 0,-5 1 6 16,-24-2-80-16,-8 0-71 16</inkml:trace>
  <inkml:trace contextRef="#ctx0" brushRef="#br0" timeOffset="241571.5405">7010 13996 1487 0,'7'1'268'15,"5"4"-47"-15,24-5-99 16,13 3-11-16,16 2-35 15,4-3-17-15,-1 3-24 16,-11-5-13-16,-13-4-118 16,-3 1-91-16</inkml:trace>
  <inkml:trace contextRef="#ctx0" brushRef="#br0" timeOffset="241741.0874">7426 13778 1513 0,'8'5'286'16,"10"5"-49"-16,11 10-104 16,2 7-14-16,-3 9-17 0,-8 3-7 15,-17 1-25-15,-6 0-7 16,-13-5-44-16,-3-5-57 16,-7-10-105-16</inkml:trace>
  <inkml:trace contextRef="#ctx0" brushRef="#br0" timeOffset="241936.5643">7078 13774 1576 0,'-26'14'347'15,"-16"9"-99"-15,6 18-73 16,4 8-18-16,23 3-38 15,14-1-12-15,33-8-37 16,20-9-3-16,27-11 240 16</inkml:trace>
  <inkml:trace contextRef="#ctx0" brushRef="#br0" timeOffset="253157.8324">8158 13712 1484 0,'-1'-3'281'0,"-1"-4"-14"16,-1 8-39-16,3-1-77 15,0 14-27-15,4 62-40 16,5-20-9-16,-1 11-27 16,0-1-10-16,-1-12-15 15,-5-11-19-15,4-13-67 16,-2-9-64-16,-4-8-80 15</inkml:trace>
  <inkml:trace contextRef="#ctx0" brushRef="#br0" timeOffset="253300.4519">7979 13947 1634 0,'11'4'358'0,"21"-2"-160"16,9-1-77-16,28-2-65 0,5-3-27 15,-1-3-21-15,3 3-37 16</inkml:trace>
  <inkml:trace contextRef="#ctx0" brushRef="#br0" timeOffset="254037.2574">9264 13608 1363 0,'-14'-8'268'16,"-9"-5"-35"-16,-16 0-35 16,-9 0-9-16,-7 7-51 15,-2 4-22-15,6 11-51 16,4 5-22-16,16 10-35 15,9 4-11-15,21 4-11 0,7 2 1 16,21-2 6-16,6 1 4 16,15-7 5-16,2-5 3 15,2-10 0-15,1-4 1 16,-14-8 2-16,-2-3 0 16,-22-7-3-16,-12-3 0 15,-21 1-3-15,-19 1-1 16,-18 2 0-16,-10 4 1 15,-2 6-2-15,5 4-2 0,12 20-6 16,12 12-1-16,15 14 3 16,12 4 1-16,18-1 7 15,8-6 2-15,16-9 1 16,9-2 1-16,14-12 2 16,5-3 0-16,8-12 1 15,-4-7 0-15,-8-8-21 16,-6-8-22-16,-14-6-28 15,-6-2 3-15,-7-4 20 16,-6 0 17-16,-5 3 29 16,-3 4 15-16,-5 8 31 15,-3 7 11-15,-4 9 20 16,-4 2-9-16,5 13-21 16,-1 0-3-16,8 6-8 15,3 8-5-15,-3-2-12 16,2 4-6-16,-5-4-2 0,3-1-10 15,-6-5 57-15</inkml:trace>
  <inkml:trace contextRef="#ctx0" brushRef="#br0" timeOffset="267326.9273">9756 13907 1612 0,'16'8'351'0,"4"2"-127"15,25 1-114-15,11-3-30 16,8-13-46-16,10 2-7 0,-1-8-86 16,-11 5-69-16</inkml:trace>
  <inkml:trace contextRef="#ctx0" brushRef="#br0" timeOffset="268087.6848">10275 13647 1639 0,'9'1'371'0,"12"0"-163"16,14 0-90-16,7-1-28 15,13 1-43-15,2 1-12 16,-2 0-13-16,-5 1-5 15,-15-3-9-15,-6 0-9 16,-14-2-27-16,-8-2-14 0,-8 1-28 16,-14-1 2-16,-8 4 22 15,-2 0 11-15,-4 2 25 16,3 4 5-16,8 5-4 16,2 4 2-16,7 11 8 15,4 1 7-15,4 13 10 16,5 4 0-16,8 3-6 15,2 5-5-15,1-6 2 16,-5-2 6-16,-9-9 9 16,-3-5 4-16,-15-5 1 15,-6-5-2-15,-10-4 0 16,-2-6-2-16,-2-11-7 16,7-4-7-16,12 1-12 15,8 0-9-15,16 4-6 16,9 1 2-16,16-1 2 15,7 3 4-15,14-3-12 16,6 1-23-16,0 1-47 0,0-1-51 16,-12-1-130-16,-8-1-8 15,-16-7-34-15,-7-2-316 16,-7-3 584-16,-6-2 316 16,3 4 222-16,-4-4-287 15,-1 4-21-15,5 4 28 16,-5 3-10-16,2 5-2 0,2 13-45 15,-7 1-18-15,1 11-51 16,2 5-18-16,-4 6-35 16,4 2-9-16,-2-1-67 15,-4-8-60-15</inkml:trace>
  <inkml:trace contextRef="#ctx0" brushRef="#br0" timeOffset="268433.7644">11043 13649 1530 0,'2'-13'316'15,"6"-5"-40"-15,2 13-37 16,-1 19-78-16,3 17-46 16,-6 20-52-16,-2 9-16 15,-6 12-21-15,-4-1-3 16,-2-13-24-16,4-5-28 0,4-23-62 15,0-10-61-15,2-19-157 16,-2-13-163-16</inkml:trace>
  <inkml:trace contextRef="#ctx0" brushRef="#br0" timeOffset="268701.6536">11025 13670 1179 0,'18'-23'363'15,"10"-18"-95"-15,20 17-82 16,0 4-30-16,5 20-55 15,-7 12-33-15,-17 9-5 16,-8 9-1-16,-25 9 1 16,-8 5-5-16,-16 10-28 15,-6 3-30-15,-2-5-33 16,1-3-6-16,11-22-20 0,7-6 4 16,14-12 12-16,3-1 8 15,14-3 34-15,3 0 19 16,9-1 17-16,5 0 10 15,-1 5-4-15,3 2-7 16,-5 0-8-16,-4 2-7 16,-1-1-51-16,-3-3-64 15</inkml:trace>
  <inkml:trace contextRef="#ctx0" brushRef="#br0" timeOffset="268946.1666">11478 14080 1484 0,'4'0'251'0,"4"-3"-51"16,2-4-21-16,3-6-30 15,0-1-18-15,0-1-34 16,2-2-7-16,0 10-4 16,-1-2-1-16,-5 5-5 15,-1 7-4-15,-5 3-5 16,0 6-4-16,0 10-15 15,-2-1-9-15,1 5-19 16,0 3-8-16,2-3-12 16,-3 1-13-16,0-4 220 15</inkml:trace>
  <inkml:trace contextRef="#ctx0" brushRef="#br0" timeOffset="280935.6731">20519 2631 1291 0,'-14'-1'284'16,"-10"-5"-73"-16,-8 6-74 15,-6 2-26-15,-3 10-18 0,-1 5-2 16,13 8-27-16,8 5-6 16,20 0-30-16,9-2-9 15,17-3-7-15,8-4-3 16,5-5-3-16,2-3 2 15,-9-7 2-15,-5-2 0 16,-11-6 7-16,-10 1 1 16,-12-5-2-16,-9 2-2 15,-18 4-9-15,-8 2 0 0,-7 12 1 16,0 5 6-16,10 8 5 16,8 3 3-16,22 0-2 15,10-3-8-15,21-1-4 16,7-4-2-16,11-10 3 15,1 1-10-15,3-11-55 16,3-3-40-16,1-12-385 16</inkml:trace>
  <inkml:trace contextRef="#ctx0" brushRef="#br0" timeOffset="281289.2766">20659 2901 1560 0,'9'-6'325'0,"10"-3"-81"16,10 4-101-16,2 4-38 15,-1 8-41-15,-4 3-11 16,-15 7-12-16,-5 3-6 15,-15 4-13-15,-9 4-8 16,-15 1-8-16,-2-2-1 16,8-4 1-16,6-4 0 0,20-9 5 15,2 0 3-15,15-12 17 16,8 2 7-16,11-3 6 16,8-4-2-16,5 6-16 15,-6-5-8-15,-15 3-7 16,-5 1 1-16,-20 0-25 15,-3 0-47-15</inkml:trace>
  <inkml:trace contextRef="#ctx0" brushRef="#br0" timeOffset="289628.6949">12208 13691 1199 0,'0'-8'349'15,"-3"-4"-103"-15,1 7-61 16,4 9-30-16,3 20-44 16,5 8-24-16,-2 23-31 15,-6 8-16-15,4 2-20 0,-6-4-5 16,0-18-2-16,4-11-21 16,0-12-82-16,0-7-75 15</inkml:trace>
  <inkml:trace contextRef="#ctx0" brushRef="#br0" timeOffset="289775.3035">12016 13884 1524 0,'2'10'278'16,"6"7"-64"-16,23-4-110 16,12-5-11-16,17-6-41 15,8-5-11-15,9-6-20 16,0-2-41-16</inkml:trace>
  <inkml:trace contextRef="#ctx0" brushRef="#br0" timeOffset="290314.6726">13073 13605 1554 0,'-16'-7'286'15,"-22"-6"-97"-15,-6 4-30 16,-1 11-50-16,-1 3-29 0,5 16-48 16,8 3-18-16,13 8-15 15,12 8-2-15,16 0 0 16,12 3 2-16,18-4 3 16,7-6 2-16,13-11 2 15,3-5 2-15,-4-11 3 16,-6-2-1-16,-18-9-1 15,-8-4-2-15,-25-4-1 16,-7-2-1-16,-22 0 4 16,-17 1 6-16,-15 7 15 15,-6 5 10-15,2 14 11 16,8 9-8-16,19 19-17 16,8 2-9-16,24 3-10 15,13 0-1-15,20-8 1 16,13-5 2-16,16-9-1 15,4-3 1-15,9-10-12 0,-1-3-26 16,-11-7-104-16,-3-2-52 16</inkml:trace>
  <inkml:trace contextRef="#ctx0" brushRef="#br0" timeOffset="290693.144">13259 14181 1131 0,'-4'-4'377'0,"-8"-4"-130"16,10-1-55-16,5-2-56 15,10 4-6-15,15 4-27 16,5 0-16-16,9 6-31 15,0 1-14-15,-7 7-7 16,-11 4 4-16,-18 4 9 16,-9 7 4-16,-23 4-15 15,-3 1-7-15,-5 1-14 16,-1-4-4-16,11-6-4 16,7-4-3-16,12-8-3 15,7-1-2-15,10-9 2 16,4 0 0-16,9-3 15 15,2 1 4-15,3 2 3 16,-1-1 2-16,-6-2-2 16,-2 1-12-16,-6-2 274 0</inkml:trace>
  <inkml:trace contextRef="#ctx0" brushRef="#br0" timeOffset="316792.9717">21004 3862 1356 0,'-1'0'231'0,"4"0"-61"0,10 0-51 16,29 2-47-16,12 1-7 15,34-2-20-15,12 1-11 16,18-3-15-16,-2-2-1 16,-12-3-4-16,-12 1 0 0,-35-2 0 15,-17 2 3 1,-34-1-4-16,-12-2-1 0,-19 2-1 15,-8-2-3-15,-6-3 0 16,4 2-2-16,10-1-4 16,9 3-4-16,17 3-9 15,8 3-2-15,19 6-1 16,5 2 4-16,9 3 5 16,-4 5 2-16,-17 3 7 15,-13 3 11-15,-19 5 18 16,-8 0 3-16,-9-1 2 15,2-6-35-15,6-7-123 16</inkml:trace>
  <inkml:trace contextRef="#ctx0" brushRef="#br0" timeOffset="317225.8226">22085 3680 1561 0,'24'-4'308'0,"15"-4"-93"16,5 5-110-16,-1 0-25 16,-7-1-39-16,-6 1-13 15,-13-2-12-15,-5 2-3 0,-11-1-12 16,-2 3-11-1,-13 2-12-15,-2 1-3 0,-7 6 2 16,2 3 7-16,9 6 4 16,3 5 0-16,6 9 3 15,6 8 2-15,5 11 1 16,5 4 2-16,2 3 9 16,-3-8 14-16,-4-7 23 15,-8-11 8-15,-5-14 12 16,-3-4-1-16,-15-14-5 15,-2-3-10-15,-6-4-12 16,2-1-16-16,12 4-22 16,6-1-3-16,16 6-33 15,9-1-15-15,9 0-50 16,5 3-39-16,3 1-161 0</inkml:trace>
  <inkml:trace contextRef="#ctx0" brushRef="#br0" timeOffset="317597.0141">22495 4063 1086 0,'7'-3'383'0,"6"0"-192"15,3 1-40-15,-1 3-45 16,-6 2-9-16,-10 8-12 15,-9 6 4-15,-17 4-10 16,-1 6-11-16,-5 0-29 16,6-3-5-16,15-3-5 15,7-6-9-15,24-7-7 16,6-4-1-16,18-4-2 16,0-4 0-16,8 0-4 15,-2-1 4-15,-10 3 7 16,-7-1 2-16,-17-2 10 15,-7 2-1-15,-14-4-5 16,-4 4-5-16,-6-1-9 16,-3 1-21-16,9 4-45 15,1 0-33-15,3 1-129 16,3 3-67-16</inkml:trace>
  <inkml:trace contextRef="#ctx0" brushRef="#br0" timeOffset="318404.3024">16770 3807 1430 0,'10'0'216'16,"12"-1"-81"-16,29-1-41 15,20 2-3-15,25 0-27 16,7-1-13-16,9 0-24 16,-8 1-6-16,-17 0-8 15,-11 1-1-15,-34-1 2 16,-16-2 2-16,-16-1 4 16,-13-4 0-16,-9-1-3 15,-6-2-2-15,-6 1-7 16,1 2-3-16,0 3-3 15,4-1-2-15,11 5-8 16,8 2-1-16,16 5-4 16,4-1 2-16,8 3 5 0,2 3 1 15,-5 0 10-15,0 3 11 16,-12-1 41-16,-6 1 21 16,-13 0 14-16,-9 0-5 15,-2 0-36-15,-2-3-16 16,8-8-99-16,7-4-28 15</inkml:trace>
  <inkml:trace contextRef="#ctx0" brushRef="#br0" timeOffset="318913.4287">17273 4056 1561 0,'19'-1'272'0,"25"-2"-126"16,4 4-66-16,1 2-36 15,-4-2-5-15,-12 2-12 16,-7-3-2-16,-10-1-12 0,-7-2-31 16,-10-1-77-16,-5 0-21 15,-12 0-52-15,-2 2 42 16,-5-2 59-16,-2 4 28 16,11 4 41-16,0 3 8 15,14 2 26-15,3 1 21 16,11 8 20-16,8-2 6 15,0 6-6-15,0 2-5 16,-5 0 0-16,-7 2 8 0,-8-1 9 16,-4 0-8-16,-9-2-26 15,-3-3-12-15,-9-4-22 16,0-7-4-16,6-3-10 16,4-4-5-16,19-5-9 15,14-2-11-15,8-5-40 16,8 2-30-16,1 6-112 15,-2 0-38-15</inkml:trace>
  <inkml:trace contextRef="#ctx0" brushRef="#br0" timeOffset="319305.0183">17787 4294 1330 0,'-12'0'263'15,"-8"3"-33"-15,10 0-117 16,5 1-24-16,10 0-25 0,7 1-5 16,13-3-27-16,5 0-8 15,-2 2-10-15,-4 2-6 16,-18 5 1-16,-7 5 0 16,-20 7 0-16,-4 3 3 15,-5 6 0-15,1-3 1 16,17-8 2-16,10-5-1 15,18-14-4-15,14-2-2 0,7-3-5 16,8 3-2-16,-4 2 1 16,-3 0-1-16,-8-1 3 15,-9-2-1-15,-8-3-3 16,-5-4 1-16,-7 2-6 16,0-1-1-16,-3 2-14 15,1 5-16-15,4 0-29 16,-3 0-18-16,0 0-28 15,0-1-12-15,0 0-17 16,0 0-10-16</inkml:trace>
  <inkml:trace contextRef="#ctx0" brushRef="#br0" timeOffset="319967.7248">15357 4591 1106 0,'-4'-4'407'16,"-3"-4"-134"-16,-2 9-51 16,-5 32-78-16,3 16-14 15,6 55-51-15,5 22-16 0,5 36-39 16,7 8-12-1,1-7-4-15,-2-5 1 0,1-26 3 16,-6-17 1-16,-5-26-1 16,-2-21-7-16,-5-29-50 15,-1-12-33-15,-2-29-163 16</inkml:trace>
  <inkml:trace contextRef="#ctx0" brushRef="#br0" timeOffset="320309.9132">15338 4650 1449 0,'-5'0'218'0,"-8"9"-76"0,-7 8-20 16,-6 10-56-16,-3 7-9 15,0 5-26-15,8-2-12 16,6-7 1-16,5-9-1 16,10-21 8-16,1-12 0 15,9-16-6-15,8-9-5 16,1-9-8-16,5-1-2 16,3 5-5-16,-2 8 1 15,2 17-3-15,0 10-1 0,2 22 2 16,0 12 0-16,-1 16 2 15,-1 7 6-15,1 2-32 16,-3-5-354-16</inkml:trace>
  <inkml:trace contextRef="#ctx0" brushRef="#br0" timeOffset="320860.303">14591 4156 1394 0,'9'-2'211'0,"11"-2"-88"16,11 1-19-16,6 2-21 16,4-4-16-16,8-1-30 15,-8 3-10-15,-12-4-12 16,-6 4 0-16,-21-1-7 15,-7 1-6-15,-17 3-10 16,-8 3-6-16,-5 9 1 16,0-1 2-16,6 5 6 15,4 4-1-15,9 4-2 16,9 5-1-16,10 10 1 16,1 4 4-16,14 1 11 15,1-1 6-15,-1-3 9 16,0-8 3-16,-10-11 12 15,-3-9 12-15,-5-9 16 16,0-6-3-16,2-6-19 16,1-6-12-16,9-2-25 15,1 2-4-15,3 4-7 0,2 9-1 16,2 9-40-16,-3 3-52 16</inkml:trace>
  <inkml:trace contextRef="#ctx0" brushRef="#br0" timeOffset="321416.4942">14593 4492 1462 0,'12'-5'263'16,"7"-4"-47"-16,20 0-69 15,10 0-4-15,12 5-66 16,3-4-24-16,-8 4-51 15,-7 5-34-15</inkml:trace>
  <inkml:trace contextRef="#ctx0" brushRef="#br0" timeOffset="321839.4317">15035 4435 1458 0,'5'-1'213'16,"8"-4"-88"-16,2 1-11 0,8 3-37 15,3 1-17-15,-6 8-32 16,-3 2-2-16,-15 8 9 16,-11 2 3-16,-14 4-1 15,0 3-7-15,1-4-7 16,1-2-1-16,9-9-1 15,7-3 9-15,12-4 26 16,10-3 7-16,13 1 8 16,3-3-5-16,6-1-31 15,0-2-12-15,-5 1 327 16</inkml:trace>
  <inkml:trace contextRef="#ctx0" brushRef="#br0" timeOffset="332775.8898">13996 13672 1549 0,'1'0'340'0,"2"2"-48"0,-2 18-95 15,2 7-55-15,-2 23-54 16,2 8-24-16,-3-3-37 16,2 1-9-16,3-16-6 15,0-10-22-15,5-17-117 16,-1-8-65-16</inkml:trace>
  <inkml:trace contextRef="#ctx0" brushRef="#br0" timeOffset="332940.6302">13784 13864 1562 0,'2'0'331'16,"2"0"-59"-16,20 7-102 15,9 5-40-15,15 1-53 16,4-2-29-16,2-5-33 16,-2-6-57-16</inkml:trace>
  <inkml:trace contextRef="#ctx0" brushRef="#br0" timeOffset="333508.4171">14434 13706 1589 0,'19'3'336'15,"14"-1"-137"-15,17-2-72 16,5 2-26-16,7-3-57 16,-3-2-15-16,-9-3-10 15,-4-1-6-15,-20-3-14 16,-5 2-8-16,-16 3-19 15,-6-1-8-15,-16 7 2 0,-6-1 6 16,-8 3 12-16,0 0 6 16,3 3 3-16,2 3-1 15,9 6-1-15,4 5 5 16,6 5 7-16,8 5 3 16,12 7 9-16,1 6-3 15,2 2 1-15,-5-3 6 16,-7-1 4-16,-4-7 1 0,-13-3 5 15,-3-4-4-15,-12-9 0 16,-5-3-3-16,3-6-7 16,0 1-4-16,16-5-13 15,9-2-6-15,16-1-2 16,12-1 1-16,6-5 4 16,11 6 3-16,5-1-10 15,-1 0-52-15</inkml:trace>
  <inkml:trace contextRef="#ctx0" brushRef="#br0" timeOffset="333882.4199">14956 14140 1456 0,'-2'-10'256'0,"-2"-9"-33"15,13 3-81-15,9 3-2 16,12 8-36-16,5 3-16 16,5 8-47-16,-8 5-16 15,-9 6-10-15,-10 4 0 16,-17 6 3-16,-15 4 0 0,-21 2-8 15,-4-1-1-15,-7-11-12 16,9-4-9-16,14-10-24 16,12-7-7-16,15-4 1 15,6 2 4-15,15-1 30 16,5 3 8-16,13 2 6 16,2 0 3-16,2 4-9 15,-4 1-39-15</inkml:trace>
  <inkml:trace contextRef="#ctx0" brushRef="#br0" timeOffset="334842.2876">16781 5639 1351 0,'0'-3'263'16,"0"-2"-36"-16,3 15-84 15,1 7-39-15,0 19-39 16,-1 12-13-16,-3 9-30 16,-2-2-2-16,-4-3-43 15,0-9-41-15,1-21-196 16</inkml:trace>
  <inkml:trace contextRef="#ctx0" brushRef="#br0" timeOffset="335105.3788">16720 5655 1372 0,'7'-7'255'0,"12"-12"-30"16,7 6-20-16,15 8-69 15,2 5-34-15,4 15-52 0,0 6-18 16,-22 9-13-16,-8 2-5 16,-32 5-9-16,-16 6-11 15,-11 3-20-15,-3-1 0 16,11-11 3-16,9-11 9 15,16-12 5-15,6-8 3 16,15-2 24-16,8 2 13 16,11 1 31-16,3 2 5 15,7 2-23-15,-5-5-11 16,-2 1-39-16,-1 2-40 0</inkml:trace>
  <inkml:trace contextRef="#ctx0" brushRef="#br0" timeOffset="335900.491">17125 5882 1560 0,'1'-2'288'0,"3"-5"-107"0,1 1-27 16,1 1-49-16,7 2-23 15,4 3-44-15,3 2-12 16,6 9-14-16,-5-6-6 16,-6 7-2-16,-6-1-2 15,-12 1 3-15,-5 3 2 16,-11-1 0-16,0 1 0 15,3-4-3-15,1 0-3 16,13-3-5-16,6 0-1 0,7-4-2 16,8 6 2-16,2 0 4 15,-1-2 1-15,-7 6 19 16,-10-1 13-16,-14-2 18 16,-11 1 6-16,-11-8-10 15,-1-4-12-15,9-1-63 16,4-6-54-16</inkml:trace>
  <inkml:trace contextRef="#ctx0" brushRef="#br0" timeOffset="337069.7996">15403 13613 1499 0,'-1'1'277'0,"-1"2"-22"15,2 23-146-15,0 12-23 16,3 29-28-16,-3 11-9 15,-1 10-24-15,-5-2-3 16,0-18-36-16,3-15-24 16,3-20-112-16</inkml:trace>
  <inkml:trace contextRef="#ctx0" brushRef="#br0" timeOffset="337376.2021">15383 13569 1591 0,'14'-10'317'0,"23"9"-115"31,-19 1-70-31,1 0-61 0,58 9-14 0,-6 17-26 16,-6 13-6-16,-63 3-4 16,-10 8-3-16,-28 10-31 15,-7 5-15-15,-18-8-17 16,-2-11-1-16,13-21 8 15,3-12 12-15,28-11 7 16,10-2 11-16,22-2 48 16,12 2 12-16,16 5 33 15,6 4 1-15,8 7-22 16,-1 1-2-16,-9 5-24 16,-8-1-11-16,-11-1-31 0,-3-2-39 15</inkml:trace>
  <inkml:trace contextRef="#ctx0" brushRef="#br0">15813 13947 1651 0,'9'-1'357'0,"12"0"-181"16,6 1-30-16,0 10-54 15,-1 0-20-15,-9 2-29 16,-8 5-10-16,-12-4-19 15,-4 8-18-15,-7-1-35 16,1-5-6-16,9-7-28 16,2-7 6-16,16-1 22 15,8 2 9-15,8 3 23 0,1 3 6 16,-4 7 14 0,-10 0 12-16,-16 6 18 0,-9 1 6 15,-22-1-8-15,-8-1-5 16</inkml:trace>
  <inkml:trace contextRef="#ctx0" brushRef="#br0" timeOffset="338141.097">16408 13731 1402 0,'9'2'273'0,"20"1"50"0,4 2-158 16,22 0-86-16,5 0-22 16,4-1-38-16,3-1-14 15,-13 1-80-15,-11 0-58 16</inkml:trace>
  <inkml:trace contextRef="#ctx0" brushRef="#br0" timeOffset="338306.6543">16479 13930 1709 0,'12'2'381'0,"20"5"-229"16,5 0-18-16,14 4-56 15,9 2-24-15,-3-4-23 16,8-3-48-16</inkml:trace>
  <inkml:trace contextRef="#ctx0" brushRef="#br0" timeOffset="338739.2116">17512 13581 1593 0,'-17'-11'319'16,"-26"-4"-151"-16,-3 6-46 16,-4 18-73-16,-1 12-31 0,6 20-27 15,6 13-6-15,19 17-4 16,12 8 3-16,23-4 16 16,10-9 14-16,22-19 31 15,14-15 7-15,11-22-3 16,4-9-9-16,-5-23-12 15,-14-12 7-15,-19-20 12 16,-9-9 4-16,-24-3 3 16,-13 0-13-16,-20 10-21 15,-7 12-8-15,-1 11-33 16,0 11-23-16,13 12-79 16,5 3-93-16</inkml:trace>
  <inkml:trace contextRef="#ctx0" brushRef="#br0" timeOffset="338859.8881">17557 13628 1449 0,'0'8'327'0,"-2"7"37"16,-16 16-47-16,-16 11-26 15,-22 27-113-15,-10 6-52 16,4 9-56-16,9-6 103 16</inkml:trace>
  <inkml:trace contextRef="#ctx0" brushRef="#br0" timeOffset="353209.3776">8520 14978 1483 0,'0'1'238'0,"1"3"-82"0,5-10-21 16,2-3 6-16,9-11-1 16,3-12-26-16,8-10-40 15,2-3-17-15,-2-5-24 16,0 2-9-16,-13 13 8 16,-3 6 9-16,-9 24 13 15,-4 13 13-15,-5 33-14 16,-1 22-10-16,1 29-16 15,4 9-11-15,4 1-5 16,6-12-6-16,10-27-31 16,4-15-44-16,11-28-99 15,2-10-62-15</inkml:trace>
  <inkml:trace contextRef="#ctx0" brushRef="#br0" timeOffset="353513.8491">9135 14894 1389 0,'-17'-7'296'15,"-20"-5"69"-15,-3 4-120 16,3 13-109-16,-1 11-36 16,11 15-57-16,5 10-18 15,17 5-25-15,11 3-2 0,19 0-5 16,9-10 2-16,12-11 2 15,6-13 3-15,6-17 6 16,1-8 5-16,-14-19 4 16,-3-1 18-16,-30-10 40 15,-8-2 12-15,-22-3 10 16,-16-6-15-16,-11-2-45 16,-5 2-16-16,10 17-18 15,7 10-39-15,18 23-80 16</inkml:trace>
  <inkml:trace contextRef="#ctx0" brushRef="#br0" timeOffset="353824.5585">9607 15104 1455 0,'1'1'305'0,"4"3"57"0,19-2-139 16,12-7-44-16,16 3-56 15,2-3-31-15,0 2-54 16,-3 3 6-16,-8-1-79 16,-2-4 343-16</inkml:trace>
  <inkml:trace contextRef="#ctx0" brushRef="#br0" timeOffset="354975.8361">10648 14814 1434 0,'-12'-8'247'15,"-23"-2"-32"-15,-4 5-11 16,-6 17-45-16,-1 10-34 16,8 18-66-16,5 11-24 15,15 11-35-15,8 4-4 0,19 6 1 16,9-4 0-16,17-10 2 16,9-10 0-16,9-22 1 15,3-15 7-15,-2-20 9 16,-9-8 4-16,-18-13 28 15,-13-5 23-15,-27 1 24 16,-14-2-2-16,-30 1-28 16,-11 3-22-16,2 8-32 15,7 0-27-15,29 13-103 16,16 8 280-16</inkml:trace>
  <inkml:trace contextRef="#ctx0" brushRef="#br0" timeOffset="355535.2801">10805 14844 1567 0,'9'-5'292'15,"21"-8"-106"-15,7 6-66 16,17 8-39-16,3 5-20 15,-6 9-29-15,-9-2-4 16,-12-1-2-16,-6-1-3 0,-14-6-34 16,-5 1-29-16,-9-5-48 15,-10-2-19-15,-7-5 25 16,-2-1 29-16,-2 2 47 16,4 2 18-16,4 9 17 15,2 7 12-15,9 13 14 16,1 10-1-16,4 9-9 15,1 3-9-15,-2 6-16 16,2-3-3-16,-6 2-4 16,-4-3-1-16,-5-7-1 15,-3-6 1-15,0-16 1 16,1-8 0-16,7-13-6 16,6-6-6-16,17-7-7 15,6 0-3-15,15 0 0 16,8 0 2-16,7 5-25 15,3 1-12-15,-5 2-21 16,-2 1-6-16,-16-4 18 16,-8-1 17-16,-8-3 25 0,-6 1 21 15,0 3 55-15,-2 2 32 16,-4 8 38-16,-1 8 1 16,1 13-8-16,-5 4-16 15,1 9-38-15,-2 1-20 16,8-1-42-16,-1-6-48 15,7-8-228-15</inkml:trace>
  <inkml:trace contextRef="#ctx0" brushRef="#br0" timeOffset="356553.4145">11997 14799 1477 0,'-1'-4'299'16,"1"-4"34"-16,0 17-167 16,0 8-40-16,1 19-46 0,0 12-16 15,-1 7-28-15,-1 7-5 16,-4-6-17-16,3-6-29 15,0-9-87-15,2-7-48 16</inkml:trace>
  <inkml:trace contextRef="#ctx0" brushRef="#br0" timeOffset="356685.5698">11831 15067 1509 0,'8'-1'302'0,"16"-4"-14"16,11 5-99-16,28 0-111 15,9 0-33-15,10 7-56 16,1-1-39-16</inkml:trace>
  <inkml:trace contextRef="#ctx0" brushRef="#br0" timeOffset="356970.8756">12562 15040 1353 0,'0'-10'270'16,"5"-3"-16"-16,7-11-83 15,3-5-23-15,5-5-38 16,-1-3-19-16,-7 4-23 16,-3 5-3-16,-6 7-2 15,-1 8 4-15,-2 9-7 0,-1 5-12 16,-2 17-10-16,2 11-7 15,1 18-7-15,3 7 0 16,2 12-6-16,-5 1-3 16,8 2-2-16,-3-5-12 15,2-11-63-15,3-11-53 16,-4-21 139-16</inkml:trace>
  <inkml:trace contextRef="#ctx0" brushRef="#br0" timeOffset="357790.7665">12984 14866 1476 0,'2'1'258'16,"1"6"-29"-16,-1 7-44 16,-13 9-24-16,-5 5-25 15,-12 3-45-15,-4 5-28 0,6-2-42 16,5 0-11-16,14-5-10 16,8-6-4-16,20-6-5 15,7-3 0-15,16-6-10 16,5-2-20-16,6-3-72 15,-4-2-78-15</inkml:trace>
  <inkml:trace contextRef="#ctx0" brushRef="#br0" timeOffset="357971.4165">13172 14900 1659 0,'-2'-1'402'0,"-9"1"-144"16,1 12-44-16,4 24-74 15,-4 7-31-15,2 15-20 16,6 9-12-16,5-2-27 16,0-1-11-16,5-8-35 0,0-10-30 15,-2-14-93-15,3-9 12 16</inkml:trace>
  <inkml:trace contextRef="#ctx0" brushRef="#br0" timeOffset="359592.6466">13979 14894 1565 0,'-2'1'308'0,"-7"13"-104"16,-1 10-26-16,1 25-61 15,3 7-29-15,6 10-48 16,4 2-9-16,5-9-14 16,-2-4-18-16,1-17-76 15,0-10-44-15,-6-18-123 16</inkml:trace>
  <inkml:trace contextRef="#ctx0" brushRef="#br0" timeOffset="359743.3291">13754 15127 1586 0,'27'1'309'15,"20"5"-135"-15,20-3-102 16,12 2-24-16,5-4-28 16,-4 0-39-16,-13 3-189 0</inkml:trace>
  <inkml:trace contextRef="#ctx0" brushRef="#br0" timeOffset="361085.5758">14819 14874 1475 0,'-4'5'269'16,"-6"4"-21"-16,0 14-121 15,0 6-12-15,2 8-44 16,2-2-21-16,8-1-29 15,7-4-8-15,11-6-6 16,8 0-3-16,4-12-1 16,3-3-20-16,-1-11-76 15,-2-8-79-15</inkml:trace>
  <inkml:trace contextRef="#ctx0" brushRef="#br0" timeOffset="361225.1099">15052 14872 1624 0,'-6'20'349'0,"-2"30"-146"16,-3 7-29-16,3 9-66 0,1 0-22 15,0-3-28-15,3 0-24 16,7-11-132-16</inkml:trace>
  <inkml:trace contextRef="#ctx0" brushRef="#br0" timeOffset="361714.1435">15200 14819 1588 0,'24'3'361'16,"12"2"-88"-16,20 0-159 15,9-2-27-15,-4-3-65 16,-1-1-6-16,-23-7 1 16,-8-1-1-16,-17-5-10 15,-9 0-4-15,-8 5-13 16,-8 4-5-16,-8 7 5 15,-2 10-2-15,0 11 2 0,3 7 1 16,6 12 2-16,3 5 3 16,10 7 7-16,2-1 4 15,6-5 2-15,1-1 0 16,-5-11 0-16,-3-3 1 16,-7-8 5-16,-9-6 2 15,-4-9 0-15,-4-4 1 16,1-6-6-16,4 0-2 0,15-3-9 15,6 1 0-15,18 2 0 16,8 2 0-16,12 6 6 16,3 2-12-16,6-3-57 15,-5-2 286-15</inkml:trace>
  <inkml:trace contextRef="#ctx0" brushRef="#br0" timeOffset="362027.3487">15734 15243 1408 0,'-4'-6'301'15,"-2"-4"56"-15,9 0-168 0,13 3-29 16,11 2-72-16,9 5-30 15,3 4-24-15,-5 5-14 16,-13 8-3-16,-16 4 2 16,-17 8 1-16,-14 1 3 15,-11 4-9-15,0-3-3 16,11-1-5-16,8-7-2 16,18-10-2-16,9-2-2 15,15-10 1-15,7-1-4 0,9-6-80 16,7-1-43-16</inkml:trace>
  <inkml:trace contextRef="#ctx0" brushRef="#br0" timeOffset="362316.011">16433 14937 1545 0,'0'-2'266'15,"3"-1"-96"-15,20 3-80 0,7 1-2 16,20 3-22-16,3 2-17 15,10-1-35-15,0 4-3 16,-14-2-45-16,-6 0-68 16</inkml:trace>
  <inkml:trace contextRef="#ctx0" brushRef="#br0" timeOffset="362468.3954">16448 15070 1518 0,'1'7'262'0,"18"5"-53"16,12-4-59-16,23-4-40 16,13-1-20-16,6 1-54 15,2-1-6-15,-4 1 213 16</inkml:trace>
  <inkml:trace contextRef="#ctx0" brushRef="#br0" timeOffset="362912.1963">17570 14691 1513 0,'-18'-8'265'0,"-15"-7"-82"16,-14 15-73-16,-3 9 0 16,-4 20-40-16,6 10-16 0,20 20-17 15,10 8-3-15,26 2 11 16,16 1 1-16,26-13 22 15,12-6 4-15,13-18-2 16,-3-11 1-16,-2-21-29 16,-6-10-5-16,-17-17 2 15,-4-7 2-15,-29-12-5 16,-14-10-6-16,-17-12-24 16,-12 0-9-16,-8 8-14 15,-3 12-14-15,6 23-39 16,10 9-34-16,9 15-114 15,11 2-86-15</inkml:trace>
  <inkml:trace contextRef="#ctx0" brushRef="#br0" timeOffset="363048.8923">17698 14781 625 0,'7'-2'506'0,"7"-1"-132"16,-5 1-156-16,-12 2 35 0,-9 9 6 15,-19 15-43-15,-14 12-23 16,-12 24-47-16,-8 5-35 15,-6 12-55-15,7 4-37 16</inkml:trace>
  <inkml:trace contextRef="#ctx0" brushRef="#br0" timeOffset="363665.4619">18748 14713 1194 0,'8'-5'302'0,"15"-5"-153"15,10-2 17-15,7 4-11 16,3 4-21-16,-3 6-28 16,-7 7-21-16,-20 7-22 15,-12 3-5-15,-16 5-14 16,-16-1-8-16,-10 1-13 15,2-3-7-15,10-8-11 16,15-3-5-16,24-9-1 16,14 2-2-16,14-2 3 15,6 6 0-15,-3 6 1 16,-6 6 2-16,-15 7 5 16,-17 1 4-16,-15 2 9 15,-14 0 0-15,-16-10-1 16,-6-5-13-16,-1-12-73 15,2-6-41-15,17-15-202 16</inkml:trace>
  <inkml:trace contextRef="#ctx0" brushRef="#br0" timeOffset="363959.238">18933 14443 1524 0,'-13'-8'287'16,"-25"0"-46"-16,-6 13-68 15,-13 23-81-15,-6 14-29 16,2 17-52-16,9 8-11 16,18 17-8-16,10 8-3 0,24 8 0 15,8-3-1 1,26-16 2-16,18-13 5 0,37-25 6 16,10-15 4-16,27-29 7 15,-2-21 3-15,-11-30 6 16,-6-14 4-16,-40-29 18 15,-23-8 31-15,-55-8 46 16,-33 2 8-16,-43 17-23 16,-10 12-42-16,1 23-70 15,2 12 4-15</inkml:trace>
  <inkml:trace contextRef="#ctx0" brushRef="#br0" timeOffset="387587.9094">1943 16598 1545 0,'2'3'278'0,"-4"10"-82"16,-5 16-11-16,-13 22-22 16,-6 12-29-16,-5 20-67 15,-4-1-19-15,3 1-29 0,3-5-9 16,6-20-6-16,7-9 0 15,10-26-8-15,4-16-7 16,6-23-7-16,1-18-2 16,7-19 0-16,1-7 1 15,7-7 8-15,4-1 1 16,3-7 6-16,-2 1 4 16,-3 10 6-16,-7 12 18 0,-9 30 31 15,-6 18 8-15,-4 31 14 16,-1 11-10-16,1 33-20 15,6 12-5-15,12 10-18 16,10 7-6-16,10-14-10 16,0-11-27-16,1-22-92 15,2-14 72-15</inkml:trace>
  <inkml:trace contextRef="#ctx0" brushRef="#br0" timeOffset="387951.9476">2220 17007 1549 0,'0'0'349'0,"-2"1"-23"16,2 15-124-16,0 9-31 16,4 13-55-16,5 8-34 15,7 3-39-15,6-5-19 0,9-14-16 16,3-14-3-16,5-19-3 15,-1-10 5-15,-7-13 4 16,-9-7-10-16,-12 0-51 16,-3 3-53-16,-12 3-69 15</inkml:trace>
  <inkml:trace contextRef="#ctx0" brushRef="#br0" timeOffset="388083.5964">2304 16777 1632 0,'-4'-4'446'16,"1"-4"-49"-16,3 7-217 16,0 2-63-16,10 5-119 15,3 3-62-15</inkml:trace>
  <inkml:trace contextRef="#ctx0" brushRef="#br0" timeOffset="388368.8323">2586 17007 1798 0,'-2'5'470'0,"2"6"-243"15,0 7-73-15,10 12-61 16,3 3-26-16,4 6-33 15,3-5-10-15,2-11-5 16,2-10-1-16,1-21 9 16,2-10 0-16,-6-14 1 15,-3-8 0-15,-6 6-10 16,-3 2-9-16,-5 3-52 16,-1 5-44-16</inkml:trace>
  <inkml:trace contextRef="#ctx0" brushRef="#br0" timeOffset="388725.3313">3137 17071 1006 0,'0'-6'449'0,"-2"-1"-230"16,-3 0-69-16,1-3 13 15,-12-5-30-15,-1-4 10 0,-8 5-20 16,-3 9-15-16,1 8-32 16,-2 3-18-16,6 11-34 15,2 5-12-15,18 8-9 16,10 7 3-16,16 0 1 15,5-5-1-15,4-9 2 16,-1-10 2-16,-2-17 2 16,-1-10 4-16,0-12 8 15,-6-5-7-15,-11-2-67 16,-1 4 25-16</inkml:trace>
  <inkml:trace contextRef="#ctx0" brushRef="#br0" timeOffset="389056.1919">3349 17015 1608 0,'6'7'328'16,"5"8"-150"-16,0 5-10 15,3 11-61-15,-3-1-26 0,3-4-24 16,-1 2-14-16,-3-18-2 16,2-8 4-16,2-11-7 15,1-8 2-15,0-7-1 16,-1-5-6-16,-4 5-9 15,3-1-20-15,-2 1-82 16,1 7 372-16</inkml:trace>
  <inkml:trace contextRef="#ctx0" brushRef="#br0" timeOffset="389445.6561">3709 16974 1535 0,'0'1'269'15,"4"-1"-70"-15,7 0-79 16,17-2-40-16,5 2-11 15,9-2-25-15,3 0-11 16,-10-4-10-16,-1-1-3 0,-16 2-13 16,-6-2-2-16,-14 4-9 15,-13 2-4-15,-15 7 3 16,-7 2 9-16,-8 8 24 16,5 4 7-1,13 2 14-15,10 4-2 0,15 3-4 16,9-1-9-16,19-4-14 15,7 0-11-15,10-4-16 16,1-3-23-16,-4-3-65 16,-6-3-53-16</inkml:trace>
  <inkml:trace contextRef="#ctx0" brushRef="#br0" timeOffset="389729.0404">4267 16988 1650 0,'-1'2'427'16,"-3"5"-81"-16,-5 10-175 0,-5-5-6 16,-5 11-77-16,-7 2-22 15,-5-3-28-15,-1 2-21 16,1-9-17-16,2-6-24 16,6-8-30-16,2-4-11 15,5-11-27-15,2-3 15 16,10-5 24-16,5 7 9 15,8-1 40-15,6 5 8 0,5 10 11 16,-1 0 12-16,1 13 2 16,3 4-3-1,-1 5-5-15,2 0-7 0,8 4-83 16,1-7 29-16</inkml:trace>
  <inkml:trace contextRef="#ctx0" brushRef="#br0" timeOffset="390167.523">4642 16981 1419 0,'-12'-5'294'0,"-11"-1"23"16,-2-3-96-16,-3 3-23 15,3 6-86-15,5 4-30 0,6 0-61 16,6 6-20-16,9 0-12 16,9 4-4-16,13 9 2 15,2 1 1-15,4 7 16 16,-5 4 10-16,-15-2 42 16,-9 2 19-16,-13-6 10 15,-5-8 0-15,-9-15-28 16,-3-9-23-16,-2-20-58 15,2-5-39-15,6-2 306 16</inkml:trace>
  <inkml:trace contextRef="#ctx0" brushRef="#br0" timeOffset="396219.2623">5063 17198 1474 0,'6'-4'273'0,"11"-3"-20"0,-1 6-16 16,-9 13-36-16,-2 13-23 16,-14 6-52-16,-6 5-30 15,-3-9-124-15,1-8-54 16</inkml:trace>
  <inkml:trace contextRef="#ctx0" brushRef="#br0" timeOffset="396756.8537">5886 16888 1079 0,'-5'-5'412'15,"-10"-6"-151"-15,-6 3-25 16,-10 5-53-16,-2 3-17 15,2 9-73-15,2 5-29 16,16 5-47-16,5 2-17 16,17 1-13-16,7-1 1 15,16-2 3-15,3-6 2 16,3-6 1-16,-3-2-4 16,-11-7-1-16,-3-1 2 0,-20-2 7 15,-6-3 4-15,-14 4 4 16,-15 6 0-16,-5 6 6 15,0 5 2-15,4 2 1 16,8-1-1-16,18 5-10 16,9-2-4-16,16 3 4 15,8 0 1-15,8-9 4 16,3-2 4-16,-1-11-26 16,-1-6-32-16,-10-7-80 15,-4-1 47-15</inkml:trace>
  <inkml:trace contextRef="#ctx0" brushRef="#br0" timeOffset="396898.0756">5757 16642 1632 0,'-5'-1'378'0,"-3"-4"-128"0,2 1-89 16,6 8-101-16,7 2-30 15,14 9-38-15,2 5-41 16,10 8-118-16</inkml:trace>
  <inkml:trace contextRef="#ctx0" brushRef="#br0" timeOffset="397016.8137">6023 16953 1354 0,'11'18'275'15,"13"23"1"-15,-5 1-9 0,-4 7-70 16,-3-2-55-16,-1-2-64 16,0-3-38-16,1-17-53 15,2-7-50-15,0-13-122 16</inkml:trace>
  <inkml:trace contextRef="#ctx0" brushRef="#br0" timeOffset="397177.3865">6215 16919 1484 0,'-5'10'338'16,"-8"1"64"-16,-12 16-145 15,-4 5-30-15,-9 11-93 16,-3 6-40-16,3 8-59 15,5-1-16-15,13-7-84 16,7-7 68-16</inkml:trace>
  <inkml:trace contextRef="#ctx0" brushRef="#br0" timeOffset="397869.6631">6514 17029 1421 0,'-5'-8'244'0,"-6"-10"-32"16,-3-3-22-16,-18-7-44 16,9 6-16-16,1 7-38 15,-6 5-16-15,15 19-42 16,-5 3-12-16,4 12-26 16,7 3-6-16,11 5 0 15,8 0 3-15,9-7 7 16,6-4 0-16,4-12 4 15,2-4 0-15,-3-14 3 16,-1-2 2-16,-6-7 1 16,-6-6 0-16,-6-1-2 0,-4-2-3 15,-7-1 0-15,-7 1-2 16,-4 12 7-16,0 7 7 16,2 13 9-16,1 9 2 15,2 5-4-15,0 1-7 16,6 8-10-16,4-1-4 15,9 6-3-15,6-3 0 16,4-6 1-16,3-2 1 16,4-11 3-16,0-4 0 0,-1-13 6 15,-1-7 2-15,-5-12 2 16,-1-2-1-16,-7-4-3 16,-3-2-3-16,-8 0-2 15,-5 1-2-15,-3 12 5 16,-4 5 5-16,1 21 10 15,5 12 0-15,-3 13-4 16,5 9-6-16,5 10-8 16,0 2-4-16,5 7-1 15,-2 2 0-15,4-3-2 16,-1-8-9-16,1-17-60 16,1-11-48-16,-1-22-69 15</inkml:trace>
  <inkml:trace contextRef="#ctx0" brushRef="#br0" timeOffset="398016.7819">6773 17155 1463 0,'2'5'303'16,"8"4"93"-16,6-5-217 16,16-2-116-16,6-5-6 15,2-4-87-15,2 1-172 16</inkml:trace>
  <inkml:trace contextRef="#ctx0" brushRef="#br0" timeOffset="398463.6619">7237 16941 1420 0,'-17'-7'290'16,"-12"-1"31"-16,-9 6-123 16,1 2-41-16,10 9-83 15,10 3-39-15,17 6-35 16,8 1-2-16,13 3-2 15,4-3 4-15,5-7 0 0,1 0 4 16,-3-8-3-16,-4 1-1 16,-12-4-3-16,-7-5-1 15,-10 3 1-15,-10-8 3 16,-12 7 3-16,0 2-1 16,-3 2 12-16,0 7 8 15,11 7 23-15,4 3 13 16,12 6 0-16,8 3-4 15,10-4-19-15,9 1-8 0,7-5-10 16,1-5-4-16,7-8 0 16,-1-7-18-16,-4-12-69 15,-3-2 371-15</inkml:trace>
  <inkml:trace contextRef="#ctx0" brushRef="#br0" timeOffset="403637.9727">8123 16750 1672 0,'2'1'351'16,"9"3"-207"-16,14-2-31 0,27-2-48 15,7 0-15-15,10-4-26 16,-1-1-5-16,-9-1-24 16,-6-1-29-16,-15 4-82 15,-8 0-68-15</inkml:trace>
  <inkml:trace contextRef="#ctx0" brushRef="#br0" timeOffset="403938.2559">8385 16762 1004 0,'2'2'420'0,"3"2"-241"15,-1 8-13-15,2 10-19 16,3 9-16-16,-1 11-33 0,0 4-10 15,-6 0-35-15,-3-2-16 16,-2-5-20-16,-2-3-2 16,-3-10 1-16,-6-3 3 15,-8-10-1-15,-5-4-2 16,-9-2-7-16,-1-1-4 16,3-1-6-16,8 2-3 15,19-1-3-15,8-2-1 16,19 2 6-16,13-1 1 15,10-4 5-15,4 0 3 0,6-3 0 16,-2-1-12-16,-2 0-74 16</inkml:trace>
  <inkml:trace contextRef="#ctx0" brushRef="#br0" timeOffset="404264.2047">8635 17296 1391 0,'5'-2'228'0,"5"-6"-75"16,3-5 6-16,1-10-42 15,3 0-10-15,-1-3-2 0,-1 2-1 16,-6 11 1-16,-3 7 0 16,-5 14-6-16,-4 11-11 15,-1 14-30-15,-1 6-13 16,1 9-22-16,2-1-7 16,3-7-13-16,5-5-24 15,3-16-101-15,7-11 44 16</inkml:trace>
  <inkml:trace contextRef="#ctx0" brushRef="#br0" timeOffset="404655.2125">9003 16997 1577 0,'8'2'313'15,"18"4"-104"-15,9-2-45 16,15 0-47-16,3-1-35 16,-2 0-52-16,-5-3 0 15,-14-3-30-15,-6-2-36 16,-13-3-115-16,-6 5-140 0</inkml:trace>
  <inkml:trace contextRef="#ctx0" brushRef="#br0" timeOffset="404834.7324">9016 17129 1350 0,'0'6'283'0,"6"4"47"15,10 2-93-15,15-4-82 16,8 0-37-16,12-2-64 16,1-5-15-16,-4-1-32 15,-9-2-57-15</inkml:trace>
  <inkml:trace contextRef="#ctx0" brushRef="#br0" timeOffset="405670.406">9856 17006 1484 0,'-15'-9'266'0,"-23"-11"-51"16,7-2-32-16,11-11-76 15,7 1-38-15,21-3-38 16,4 0-2-16,13 17 11 16,-1 5 2-16,13 21-10 15,-2 12-4-15,0 17-3 16,-7 9 7-16,-28 6 4 15,-10 5-1-15,-16 6-12 16,-6-5-6-16,-4-8-8 16,1-10-8-16,2-22-25 15,-1-11-19-15,13-13-11 0,3-9 5 16,22-6 30-16,11-1 23 16,18 4 22-16,4-1 13 15,5 12 9-15,0 3-6 16,-3 11-13-16,2 8-9 15,-11 4-30-15,-5 5-26 16</inkml:trace>
  <inkml:trace contextRef="#ctx0" brushRef="#br0" timeOffset="406179.5585">10495 16884 1598 0,'-1'0'370'0,"-6"3"-86"16,0 10-53-16,-5 15-96 16,-1 6-33-16,-4 11-48 15,0 5-14-15,0 3-14 0,3-5-9 16,5-13-6-16,4-12-3 16,6-16 2-16,4-10 0 15,-2-16-2-15,4-8 2 16,1-14-4-16,0-6-3 15,11-10-2-15,2-6-1 16,4-1-2-16,0 5-1 0,1 18 1 16,-3 14 2-16,-2 24 2 15,-3 12 1-15,-1 26 2 16,-1 10 1-16,2 12 2 16,-1 2-2-16,1 3-1 15,1-1-3-15,-1 1-2 16,4-8-5-16,-8-16-21 15,-4-8-27-15,-5-22-108 16,-4-8-48-16</inkml:trace>
  <inkml:trace contextRef="#ctx0" brushRef="#br0" timeOffset="406330.8695">10419 17097 1665 0,'9'-3'362'0,"18"-2"-208"16,11 3-27-16,17-5-63 0,1 1-33 16,1 5-26-16,-6 1-46 15</inkml:trace>
  <inkml:trace contextRef="#ctx0" brushRef="#br0" timeOffset="406450.06">10955 17126 1527 0,'6'11'351'15,"2"17"12"-15,-4 8-79 16,-4 8-107-16,-3-1-57 16,-9-1-67-16,-3-6-50 0</inkml:trace>
  <inkml:trace contextRef="#ctx0" brushRef="#br0" timeOffset="407153.6537">11582 16727 1479 0,'5'0'271'0,"14"2"-23"16,12 4-54-16,12 3-81 16,9 2-27-16,4-6-45 15,1 2-17-15,-5-6-3 16,-10-1-2-16,-16-3-4 15,-9-4-15-15,-15-3-17 16,-5-2-7-16,-14-2-3 16,-6-1 12-16,-5 5 6 15,4 7 2-15,2 9 4 16,3 9 0-16,7 11 4 16,-1 3 3-16,13 14 0 15,2 7 3-15,8 9 1 16,0 0 4-16,-5-8 2 15,-5 0 1-15,-5-9 1 0,-5-7-2 16,-3-6 3-16,0-8 1 16,-3-16 0-16,1-7 0 15,7-10-7-15,0-4-5 16,14 4 1-16,4-1 3 16,7 9 1-16,8 2 0 15,7 2-2-15,6 5-17 0,6 0-56 16,1 2 74-1</inkml:trace>
  <inkml:trace contextRef="#ctx0" brushRef="#br0" timeOffset="407469.4378">12054 17227 1617 0,'-8'-7'348'15,"-5"-1"-140"-15,13-7-96 16,8-1-15-16,13 2-22 16,7 2-8-16,9 6-14 15,1 4-10-15,-4 10-26 16,-9 6-7-16,-17 10 7 16,-8 3 5-16,-5 6 8 15,-13 1 2-15,-6 1-10 0,-3-1-5 16,-8-7-8-1,7-5 0-15,10-14-6 0,7-3-5 16,17-5-5-16,7-3-3 16,13 1-3-16,4 0-17 15,9-3-89-15,-1 3-17 16</inkml:trace>
  <inkml:trace contextRef="#ctx0" brushRef="#br0" timeOffset="407874.9303">12584 16933 1552 0,'0'1'348'16,"11"1"2"-16,8 0-119 16,19 0-108-16,1-4-31 15,1-3-61-15,3 3-16 16,-8 0-19-16,-1 3-35 0,-5-1-109 16,-9-1-390-16</inkml:trace>
  <inkml:trace contextRef="#ctx0" brushRef="#br0" timeOffset="408054.4533">12584 17081 1582 0,'6'5'329'0,"16"0"-79"15,5-1-70-15,8-4-57 16,7 2-31-16,-1 0-45 15,-2 2-16-15,1-1-63 16,-7-3-327-16</inkml:trace>
  <inkml:trace contextRef="#ctx0" brushRef="#br0" timeOffset="408597.6338">13057 17072 1576 0,'0'-3'338'16,"6"0"-57"-16,12-2-66 16,19 5-86-16,8 1-23 0,10 4-65 15,4 2-5-15,-2-5 0 16</inkml:trace>
  <inkml:trace contextRef="#ctx0" brushRef="#br0" timeOffset="409040.9065">13529 16931 1508 0,'8'-12'273'0,"6"-9"-67"15,15 1-61-15,4 0 0 16,14 10-59-16,-4 7-27 16,-6 8-41-16,-7 7-10 15,-21 6-1-15,-9 7-1 16,-19-1 1-16,-9 1-2 15,0-2-3-15,1-9 1 16,11-8-7-16,15-3-4 16,3-6-3-16,16 3-2 0,13 6 10 15,-1 0 5-15,10 13 10 16,-8 4 10-16,-18 9 21 16,-12 7 9-16,-23 4 9 15,-11-3-7-15,-7-11-24 16,-3-13-33-16,10-19-74 15,2-11-191-15</inkml:trace>
  <inkml:trace contextRef="#ctx0" brushRef="#br0" timeOffset="409548.7618">14199 16891 1631 0,'0'12'358'16,"-1"18"-158"-16,-7 10-46 0,-3 10-59 16,-4 2-21-16,4 5-27 15,1-5-3-15,-1-10-20 16,8-8-9-16,2-22-3 16,4-8 0-16,4-20-3 15,1-11 0-15,4-12-5 16,-6-10 0-16,4-5-1 15,-5-5 3-15,1-11-5 16,6 3-1-16,2 12-6 16,1 12 4-16,4 28 3 15,-5 14 8-15,4 23 7 16,2 14 0-16,3 18 0 16,4 6-1-16,-1 3-4 15,2-3-1-15,-7-3 1 16,-4-5-15-16,-8-11-51 15,-3-6-32-15,-8-18-63 0,-5-8-366 16</inkml:trace>
  <inkml:trace contextRef="#ctx0" brushRef="#br0" timeOffset="409685.8834">14138 17069 1646 0,'10'0'348'16,"13"-1"-158"-16,13 4-88 15,13 0-46-15,9 2-16 0,13 4-40 16,-7-6 402-16</inkml:trace>
  <inkml:trace contextRef="#ctx0" brushRef="#br0" timeOffset="409810.5486">14812 17188 1721 0,'0'13'459'0,"-2"18"-89"15,-6 0-166-15,-6 5-81 16,-2-4-51-16,0-7 45 16</inkml:trace>
  <inkml:trace contextRef="#ctx0" brushRef="#br0" timeOffset="410462.9716">15342 16730 1509 0,'11'-3'266'16,"10"0"-63"-16,18 4-98 15,9 8-7-15,9 7-21 16,-6-3-14-16,-9 3-14 16,0-3-6-16,-9-7-14 15,1-2-24-15,-10-8-40 16,-13-4-14-16,-14-4-11 16,-12-1 9-16,-12-4 35 0,0 1 8 15,-1 5 9 1,3 8 2-16,7 9-2 15,0 8 2-15,5 16 1 0,5 6-2 16,7 16 5-16,6 2-3 16,5 6 7-16,-1-2 1 15,-4-7 3-15,-5-4 1 16,-6-8-3-16,-4-6 2 16,-10-11 0-16,-1-7 4 15,-6-15 3-15,4-5-3 0,9-7 4 16,8-1-1-1,14 2 11-15,8 2 8 0,20 6-5 16,-2 0-2-16,7 8-12 16,-2 0-29-16,-5 2-66 15,6 2 49-15</inkml:trace>
  <inkml:trace contextRef="#ctx0" brushRef="#br0" timeOffset="410837.1875">15764 17149 1570 0,'1'-4'284'0,"7"-2"-119"0,6-3-32 15,11 5-15-15,5-1-19 16,7 5-36-16,2 1-15 15,-4 7-18-15,-4 3-9 16,-17 4-7-16,-8 4-2 16,-18 1-1-16,-8 1-4 15,-7-3-19-15,-2-2-6 16,10-8-6-16,5-5-8 16,17-4 9-16,4-5 2 0,13 4 6 15,6 2 9-15,5 2 8 16,0 6 7-16,-11 5 22 15,-11 4 7-15,-21 6 10 16,-13 1 3-16,-19 3-17 16,-2-5-7-16,1-16-52 15,7-6-49-15</inkml:trace>
  <inkml:trace contextRef="#ctx0" brushRef="#br0" timeOffset="411108.6213">16218 17013 1573 0,'11'0'351'0,"9"1"-52"16,14-1-149-16,9 2-29 15,10 3-66-15,1 0-24 16,-3-3-51-16,-11 1-54 0</inkml:trace>
  <inkml:trace contextRef="#ctx0" brushRef="#br0" timeOffset="411258.2191">16277 17095 1709 0,'6'7'368'0,"13"2"-230"16,10 1-56-16,15-4-27 15,4-1-21-15</inkml:trace>
  <inkml:trace contextRef="#ctx0" brushRef="#br0" timeOffset="411561.7181">16724 17017 1493 0,'6'0'300'0,"11"0"59"16,8-2-143-16,23 2-95 15,6 1-20-15,7 2-63 16,0 2-10-16,-9-2 14 16</inkml:trace>
  <inkml:trace contextRef="#ctx0" brushRef="#br0" timeOffset="412005.339">17354 16863 1481 0,'0'-21'274'0,"3"-18"-26"16,-2 10-15-16,1 22-60 15,-1 7-36-15,2 21-46 16,2 8-31-16,6 18-32 16,2 7-9-16,-1-1-8 15,2-3-2-15,-7-9 1 16,-6-3 0-16,-7-5 2 15,-11-4 0-15,-13-7 1 16,-3-10-4-16,-5-8-8 16,4-4-3-16,13-5-9 15,8 0-6-15,17 3 1 16,10-2-2-16,21 1 2 16,7 0 14-16,16 2-54 15,4 1-30-15</inkml:trace>
  <inkml:trace contextRef="#ctx0" brushRef="#br0" timeOffset="412519.3465">18107 16802 1573 0,'-7'5'312'0,"-3"10"-127"15,1 13-31-15,-3 22-56 16,2 10-11-16,-5 2-6 15,-1-1 3-15,2-11-12 16,6-8-15-16,6-12-20 16,2-10-7-16,3-20-2 15,2-8 0-15,4-14-2 16,-1-11-4-16,9-10-11 16,2-7-2-16,-2-16-3 15,3-5-2-15,0 1-2 16,0 6-2-16,1 26 0 0,-11 29 3 31,-5 5 5-31,0-1 2 0,10 12-1 0,-1 15-3 16,2 24-2-16,0 5-1 15,8 11-5-15,1-2-1 16,1 0 0-16,3-6 1 16,-8-13-19-16,2-4-24 15,-5-15-55-15,-5-6-35 16,-5-12 42-16</inkml:trace>
  <inkml:trace contextRef="#ctx0" brushRef="#br0" timeOffset="412716.8206">18014 17027 1770 0,'5'-1'444'0,"22"1"-225"16,14 1-50-16,25 3-23 16,13 1-44-16,-5 2-47 15,-4 1-16-15,-18-6-345 16</inkml:trace>
  <inkml:trace contextRef="#ctx0" brushRef="#br0" timeOffset="431694.1488">19635 15349 1554 0,'-21'0'273'0,"-24"16"-117"16,-4 26-15-16,-18 49-5 16,-8 36-14-16,-6 71-31 15,4 34-15-15,18 51-21 16,21 9-17-16,31-15-14 15,17-22-10-15,32-52-4 16,11-28-25-16,22-51-66 16,2-21-55-16</inkml:trace>
  <inkml:trace contextRef="#ctx0" brushRef="#br0" timeOffset="432281.131">19797 15567 1508 0,'18'4'234'16,"24"-1"-133"-16,9 2-16 15,3 0-37-15,-2-1-21 16,-15-4-28-16,-6 2-36 15</inkml:trace>
  <inkml:trace contextRef="#ctx0" brushRef="#br0" timeOffset="432430.7464">19928 15617 1521 0,'0'16'256'0,"0"14"-101"16,4 6-20-16,4-2-52 15,-1-4-20-15,-2-3-42 16,5-7-47-16</inkml:trace>
  <inkml:trace contextRef="#ctx0" brushRef="#br0" timeOffset="432727.6283">20459 15659 1443 0,'-2'11'259'16,"-11"15"-12"-16,-5 5-38 15,-15 5-62-15,-8 1-42 16,1-12-50-16,-3-6-20 16,7-20-35-16,9-10-16 15,8-14-24-15,10-4-6 0,11-2 11 16,7 0 11-1,6 10 17-15,6 6 9 0,6 14 17 16,1 9 10-16,7 16 15 16,-3 11 0-16,-5 9-8 15,-4 1 8-15,-1-5-61 16,3-8-474-16</inkml:trace>
  <inkml:trace contextRef="#ctx0" brushRef="#br0" timeOffset="433348.8041">21122 15603 1458 0,'0'10'260'16,"-1"15"-18"-16,-7 4-50 0,-15 6-66 15,-1 0-39-15,-8-5-52 16,1-5-11-16,5-15-20 15,-1-8-15-15,4-13-30 16,5-6-8-16,10-5 1 16,5 1 13-16,14 3 21 15,1 0 14-15,6 9 21 16,4 6 11-16,5 12 16 16,4 6-5-16,1 8-11 15,-5 2-7-15,-3 0-10 16,-3-1-9-16,-1-7-20 15,-1-5-8-15,1-7-18 16,0-6-1-16,3-5 12 16,-1 2 3-16,4-5 18 15,3 1 4-15,-3-2 5 16,6-2 0-16,-9-4 3 16,-4-5 2-16,-7-3 6 15,-12-1 1-15,-15 1 4 0,-11 3 15 16,-17 11 11-16,0 5 1 15,0 15 1-15,8 10-14 16,11 16-19-16,6 11-1 16,11 12-10-16,5 1-1 15,11-3-11-15,8-1-35 16,12-16-102-16</inkml:trace>
  <inkml:trace contextRef="#ctx0" brushRef="#br0" timeOffset="433629.0069">21441 15657 1458 0,'0'6'308'15,"7"5"102"-15,1 14-270 16,3 5-23-16,4 5-46 16,-5-2-9-16,3-9 0 15,4-7-9-15,7-17-15 16,5-11-11-16,8-16-21 16,0-5-15-16,-5-6-93 0,-4 3-27 15</inkml:trace>
  <inkml:trace contextRef="#ctx0" brushRef="#br0" timeOffset="434030.6285">21803 15663 1502 0,'13'4'270'0,"10"9"-69"15,-1 6-11-15,-10 7-38 16,-4-2-29-16,-10 5-37 15,-7-3-21-15,2-9-38 16,2 0-7-16,5-18-10 16,4-12-3-16,9-10-5 15,3-6-2-15,8 1-4 0,2 2 0 16,0 9 3-16,-3 7-1 16,-7 12 21-16,-6 11 12 15,-9 11 13-15,-2 9 1 16,1 6-17-16,1-1-38 15</inkml:trace>
  <inkml:trace contextRef="#ctx0" brushRef="#br0" timeOffset="434524.1124">22225 15632 1521 0,'14'1'255'16,"7"2"-75"-16,10 3-121 16,0 2-13-16,-3-2-19 15,1-1-11-15,-11-4-5 16,-3 0 3-16,-9-1-3 15,-7-1-1-15,-12 2-2 16,-9 2-3-16,-2 4 14 16,1 7 12-16,2 5 25 15,10 0 5-15,7 4 4 0,4 1-13 16,14 2-23-16,7-2-5 16,3-6-16-16,4-4 1 15,-4-10 1-15,-3-5 0 16,0-11-11-16,-1-5-14 15,-3-7-19-15,1-1-5 0,-8-2 11 16,-1 1 11 0,-3 8 15-16,-4 2 9 0,-2 9 18 15,1 7 7-15,-1 12 22 16,-1 6 7-16,0 8-4 16,0 2-9-16,2-2-12 15,3 2-26-15,0-5-67 16,4-3-266-16</inkml:trace>
  <inkml:trace contextRef="#ctx0" brushRef="#br0" timeOffset="434898.4075">22675 15646 1598 0,'11'5'327'0,"15"13"-143"16,-1 2-19-16,-9 8-54 0,-6 0-26 15,-13-2-30-15,-2 3-10 16,-6-8-18-16,4-4-6 16,7-11-20-16,4-7-16 15,7-15-36-15,6-5-4 16,5-8-1-16,-1-2 12 15,6 6 26-15,-5 3 7 16,-11 8 11-16,-5 2 16 0,-7 15 34 16,-6 5 13-16,-4 15 14 15,3 4-5-15,-2 2-32 16,4-2-15-16,14-4-43 16,8-5-44-16,13-9-116 15,5-5-73-15,6-8-145 16,-1-4 56-16</inkml:trace>
  <inkml:trace contextRef="#ctx0" brushRef="#br0" timeOffset="435153.7649">23248 15704 1463 0,'-4'7'307'16,"-6"4"22"-16,-11 8-110 16,-5 2-48-16,-9 0-84 15,4 1-27-15,-1-8-37 16,4-2-6-16,4-11-7 15,2-3-2-15,6-11-14 0,2-4-5 16,7 0-7-16,5-3-2 16,11 2 7-16,4 2 1 15,10 1 2-15,6 4-2 16,1 12 0-16,2 7 2 16,-2 14 1-16,-4 4 5 15,-6 6 19-15,-3 0-31 16,-5-3-102-16,-3 0 110 0</inkml:trace>
  <inkml:trace contextRef="#ctx0" brushRef="#br0" timeOffset="435306.4904">23092 15368 1804 0,'-2'-3'513'16,"-1"1"-181"-16,3 17-228 15,3 10-49-15,7 17-49 16,4 4 12-16</inkml:trace>
  <inkml:trace contextRef="#ctx0" brushRef="#br0" timeOffset="435862.1401">19652 16387 1446 0,'0'6'196'0,"-1"6"-97"16,-1-1-18-16,-2-2-14 15,0-2-9-15,-1-7-13 16,0-5-1-16,5-13-3 0,4-6-2 15,11-8-1-15,4 1 7 16,11 11 1-16,3 3 1 16,0 17-9-16,-3 6-14 15,-8 16-10-15,-6 6-3 16,-4 9-10-16,-4 0-26 16,-4-4-93-16</inkml:trace>
  <inkml:trace contextRef="#ctx0" brushRef="#br0" timeOffset="436157.4416">19992 16469 1494 0,'7'4'271'16,"5"3"-4"-16,3-1-176 16,7-1-6-16,-2-7-25 15,1-4-18-15,0-5-21 16,-4-4-4-16,-7-6-1 15,-5 0-1-15,-10-6-2 16,-8-1-2-16,-12-3-4 16,4 2-1-16,-5 11-9 15,5 6-1-15,9 25 0 16,-1 14 1-16,11 18 6 16,-3 9 1-16,7 6-3 0,5 0-1 15,1-4 0-15,7-3-19 16,-3-8-56-16,-1-3-52 15</inkml:trace>
  <inkml:trace contextRef="#ctx0" brushRef="#br0" timeOffset="436446.0022">20513 16415 1352 0,'-10'-18'301'16,"-4"-8"42"-16,-5-1-140 15,-10 9-25-15,0 11-71 16,-7 7-30-16,2 13-37 16,7 6-15-16,13 11-25 15,8-1-3-15,16 0-2 16,8-5 3-16,13-2 2 15,2-5 2-15,2-4 2 16,-5-7 3-16,-6-9-36 16,-1-2-33-16,-9-13-98 15</inkml:trace>
  <inkml:trace contextRef="#ctx0" brushRef="#br0" timeOffset="436563.6832">20471 16185 1511 0,'-7'-2'334'0,"1"1"-1"15,6 11-183-15,0 3-62 16,9 9-113-16,0-2-47 16</inkml:trace>
  <inkml:trace contextRef="#ctx0" brushRef="#br0" timeOffset="436837.6053">20844 16366 1532 0,'-16'-3'289'0,"-17"-3"-75"16,-1 6-70-16,8 9-82 16,3 5-34-16,9 11-35 15,7 2-4-15,13 1 0 16,5-2 2-16,11-5 10 15,3-6 4-15,-2-5 9 16,-2-3 5-16,-10-6 8 16,-7-1 1-16,-6-4 1 0,-6-3-22 15,-3-8-96-15</inkml:trace>
  <inkml:trace contextRef="#ctx0" brushRef="#br0" timeOffset="437075.9902">20948 16357 1691 0,'5'9'409'16,"4"15"-156"-16,-2 4-51 16,-5 2-62-16,-2 3-39 15,-1-7-52-15,0-3-15 0,1-15-23 16,0-9-12-16,8-12-25 16,2-4-9-16,5-7 0 15,6-2 7-15,3 1 18 16,1 2 6-16,-3 11-1 15,0 10 6-15,-10 13 14 16,-6 8 4-16,-9 14 5 16,-3 2 6-16,0-2 276 15</inkml:trace>
  <inkml:trace contextRef="#ctx0" brushRef="#br0" timeOffset="437285.4336">21319 16305 1599 0,'-2'3'374'0,"-2"10"-30"0,8 8-140 16,11 16-69-16,-4 5-18 16,0 13-53-16,-2 0-18 15,-6 3-22-15,1 0-22 16,-4-8-82-16,-2-6-52 15,-1-15 348-15</inkml:trace>
  <inkml:trace contextRef="#ctx0" brushRef="#br0" timeOffset="437431.1128">21393 16523 1727 0,'3'0'415'0,"7"-2"-181"16,0 3-144-16,6-1-62 15,1 0-31-15,7 0-52 16,1-4-224-16</inkml:trace>
  <inkml:trace contextRef="#ctx0" brushRef="#br0" timeOffset="437659.74">21800 16390 1706 0,'-7'11'433'0,"-10"12"-145"15,-10 6-75-15,-9-8-75 16,1-1-48-16,0-10-49 0,6-8-22 16,6-12-34-16,5-5-13 15,5-6-16-15,5-1 1 16,12 2 16-16,4-1 8 16,11 6 5-16,7 6 0 15,6 10 3-15,1 12 1 16,2 9 12-16,-3 4-9 15,-2 7 341-15</inkml:trace>
  <inkml:trace contextRef="#ctx0" brushRef="#br0" timeOffset="438078.8065">22409 16305 1488 0,'-8'1'301'15,"-11"0"12"-15,1 12-146 0,-2 7-44 16,13 6-64-16,9 4-26 16,22 1-6-16,1-7 5 15,9-4 4-15,0-5 0 16,-5-12-4-16,0-3-3 16,-17-13 6-16,-5-9 0 15,-11-12-2-15,-7-7-6 16,-2-10-12-16,-4-8-2 15,2-3-10-15,5-3-3 16,6 7-11-16,9 8-18 0,12 17-51 16,5 10-33-16,7 24 75 15</inkml:trace>
  <inkml:trace contextRef="#ctx0" brushRef="#br0" timeOffset="438388.6421">22571 16284 1425 0,'6'-1'271'16,"7"0"-28"-16,0 6-80 16,1 7 8-16,-1 7-55 15,-3 1-18-15,-4 5-14 16,-4-5-11-16,0-2-37 15,-2-6-10-15,3-9-14 0,4-6-3 16,7-10-9-16,3-7-1 16,5-3-4-16,3 1-2 15,2 8 4-15,-3 7 0 16,-7 12 1-16,0 8 3 16,-14 6 2-16,3 9 16 15,3 1 3-15,-4-2-374 0</inkml:trace>
  <inkml:trace contextRef="#ctx0" brushRef="#br0" timeOffset="438755.6599">22967 16174 1549 0,'3'-23'292'16,"2"-17"-58"-16,9 13-104 16,2 8-21-16,7 19-21 15,1 7-19-15,1 16-29 0,3 7 0 16,-4 13 6-16,-1 2-3 15,-8 3-9-15,-7-4-3 16,-8-9-8-16,-2-7-2 16,-5-13-3-16,-3-7-5 15,-10-13-13-15,-5-3-6 16,-10-4-11-16,-1 2-4 16,3 11-24-16,5 4-38 15,14 3-116-15</inkml:trace>
  <inkml:trace contextRef="#ctx0" brushRef="#br0" timeOffset="439151.2532">23327 16251 1643 0,'-5'2'341'0,"-2"7"-196"15,-2 4-20-15,4 10-46 16,5 1-20-16,1 4-22 16,11 3-8-16,4-7-8 15,1-6-5-15,3-13-1 16,-4-5 1-16,1-13 0 16,2-2 1-16,-6-5-2 0,4-4-3 15,-9 2-8-15,-3 0-2 16,3 8-2-16,-8 6-3 15,4 9-2-15,-1 5 1 16,1 8 0-16,4 1 3 16,6 4 1-16,3 1 6 15,4-5 18-15,1-4 8 16,-2-6 22-16,2-6 1 16,-4-6-11-16,-3-7-7 0,-8-2-26 15,-3 0-25-15,-6-1-109 16,-4 0 11-16</inkml:trace>
  <inkml:trace contextRef="#ctx0" brushRef="#br0" timeOffset="439274.9227">23491 16083 1491 0,'-6'-6'333'0,"-6"-9"64"16,1 6-97-16,10 9-144 15,0 2-62-15,9 8-104 16,7 5-42-16</inkml:trace>
  <inkml:trace contextRef="#ctx0" brushRef="#br0" timeOffset="439603.0469">23751 16260 1383 0,'5'2'242'0,"8"5"-35"15,3 6-1-15,-3 8-12 16,2 5-17-16,0 1-48 15,-2-1-9-15,0-8-37 16,-1-8-18-16,-4-11-22 16,3-10-6-16,2-6-11 15,0-6-4-15,1-2-28 16,-5-3-47-16</inkml:trace>
  <inkml:trace contextRef="#ctx0" brushRef="#br0" timeOffset="440199.7027">24190 16383 903 0,'-1'-4'482'0,"0"-12"-253"0,1 2-67 16,1-5-42-16,-1 0-8 15,-8-1-22-15,-5-1-1 16,-9 2-11-16,-3 0-11 16,-3 8-36-16,-1 7-12 15,6 16-24-15,8 6-8 16,9 10 3-16,6 1 5 0,13 2 0 16,2-1 5-16,10-8 0 15,3-7 4-15,3-9 1 16,1-8 3-16,-6-11 2 15,-2-2 1-15,-10-11 1 16,-3 2-1-16,-4 1-3 16,-2 3-3-16,-2 10 10 15,-1 3 4-15,1 11 11 16,-3 4 5-16,2 10-9 16,-1 6-1-16,-1 3-5 15,4 2-4-15,1-4-2 16,1-8-2-16,7-6-1 15,-1-8 1-15,0-11 0 16,1-2-2-16,2-10 0 0,-1-2-1 16,-4 1-1-16,2 1-3 15,-9 10-5-15,1 7 0 16,1 12 4-16,-2 9 1 16,6 8 4-16,2 2-2 15,3-3-3-15,5-3 2 16,3-16 1-16,2-5 5 15,-2-14 5-15,2-6 1 16,-6-9 2-16,-3-3-4 0,-7-3-7 16,-5 1-22-16</inkml:trace>
  <inkml:trace contextRef="#ctx0" brushRef="#br0" timeOffset="440928.7498">19720 17065 1184 0,'-1'8'297'15,"-6"16"-162"-15,-6 7-20 16,-10 13-22-16,-1 2-13 15,-6-9-47-15,0-5-11 0,6-18-4 16,1-12-1-16,8-17-7 16,8-9-3-16,8-12-7 15,11 0-3-15,8 2 16 16,6 5 19-16,4 14 19 16,2 7 14-16,4 17-6 15,0 9-14-15,-3 13-15 16,-2 5-6-16,-12 1-34 15,-4-3-38-15,-9-5-101 16,-1-6-54-16</inkml:trace>
  <inkml:trace contextRef="#ctx0" brushRef="#br0" timeOffset="441110.2668">19808 17180 1247 0,'7'-6'326'15,"2"-5"-82"-15,5 17-73 16,2 7-29-16,1 15-52 15,4 3-15-15,1-1-22 0,1-2-9 16,-4-13-11-16,-2-7-4 16,0-15 8-16,-2-10 1 15,1-9-2-15,-2 0-1 16,-6 0-46-16,-1 4-8 16</inkml:trace>
  <inkml:trace contextRef="#ctx0" brushRef="#br0" timeOffset="441519.5109">20124 17121 1501 0,'-1'0'281'16,"1"3"16"-16,13 1-210 15,7 2-8-15,11-3-22 16,1 0-15-16,2-3-19 15,-3-4-7-15,-7 3-17 16,-4-6-22-16,-11 4-20 16,-4 3-4-16,-12 0 9 15,-6 7 18-15,-4 4 21 16,1 9 7-16,5 4 9 16,5-1 0-16,10 2-2 15,4-3-2-15,12-8 2 0,3-4 2 16,3-11 8-16,1-3-2 15,-8-12-3-15,-6-5-2 16,-4-5-4-16,-4 0-2 16,5 4-5-16,-1 2-2 15,-3 14-1-15,-4 2 3 16,0 14 3-16,-1 9 1 16,4 9-3-16,-1 3-2 15,2 1-33-15,-2 1-90 0,-6-7-97 16</inkml:trace>
  <inkml:trace contextRef="#ctx0" brushRef="#br0" timeOffset="441649.1881">20433 16988 1720 0,'0'0'354'0,"1"5"-266"16,-1 3-50-16</inkml:trace>
  <inkml:trace contextRef="#ctx0" brushRef="#br0" timeOffset="441991.7769">20667 17213 1661 0,'0'9'352'16,"2"11"-209"-16,4 1-34 15,14 1-43-15,4-2-16 0,1-8-9 16,5-4-3 0,-6-11-9-16,0-9-6 0,-3-11-4 15,-3-7-1-15,-5-9-6 16,-4-2 0-16,-5-6-3 15,-8 0-2-15,-13-4-15 16,-14-6 0-16,-8-1 2 16,-3 11 2-16,2 25 22 15,10 22 0-15,9 29-8 16,9 4-3-16,17 11-24 16,13-2-41-16</inkml:trace>
  <inkml:trace contextRef="#ctx0" brushRef="#br0" timeOffset="442459.79">21128 17082 1436 0,'-4'-1'226'0,"-6"-4"-76"15,0 5-7-15,-9 8-39 16,4 4-24-16,5 3-30 15,3-1-16-15,8-3-30 16,4-2-5-16,11 1-3 16,1-5 2-16,3-2 3 15,-2-3-1-15,-9-1-16 16,-3 2-6-16,-11 2-8 16,-5 2 1-16,-8 3 15 15,-1 3 10-15,3 6 20 16,3-1 7-16,12 2 12 15,1-3-1-15,13 0-11 16,5 0-4-16,10-5-10 16,4 0-1-16,3-8-23 15,-2-2-26-15,-2-10-99 0</inkml:trace>
  <inkml:trace contextRef="#ctx0" brushRef="#br0" timeOffset="442611.0182">21318 17109 1605 0,'12'3'310'16,"7"2"-180"-16,10-1-24 15,-4-1-52-15,0-1-23 0,2-1-15 16,-7-2-19-16,-2 2-97 16</inkml:trace>
  <inkml:trace contextRef="#ctx0" brushRef="#br0" timeOffset="442756.6335">21424 17115 1286 0,'-7'6'310'0,"-6"12"-1"15,8 1-118-15,5 10-99 16,4 2-23-16,4 1-43 16,0 2-6-16,-3-3-83 15,1-5-66-15</inkml:trace>
  <inkml:trace contextRef="#ctx0" brushRef="#br0" timeOffset="443014.5769">21584 17154 1592 0,'6'0'340'16,"2"0"-96"-16,1 4-56 16,-4 11-78-16,-5 0-21 15,-1 6-38-15,-4 1-17 16,1-4-17-16,0-4-7 15,4-10-26-15,6-4-17 16,4-13-14-16,3-3 1 16,5-4 24-16,3 0 11 0,2 4 9 15,1 6 1-15,-3 7 8 16,-3 6 9-16,-5 14 11 16,-6 6 4-16,-2 12-8 15,-2 3 9-15,-3 0 325 16</inkml:trace>
  <inkml:trace contextRef="#ctx0" brushRef="#br0" timeOffset="443508.2623">22473 17057 1375 0,'-7'-4'245'0,"-7"-5"-39"0,-2 10-63 15,-10 0-21-15,3 10-24 16,3 6-25-16,11 8-45 16,7 3-11-16,11 2-17 15,1-5 0-15,6-4 0 16,7-1 0-16,3-10 3 15,4-2-11-15,-1-8-6 16,-5-3-1-16,-8-7 1 16,-6 1 12-16,-7 3 9 15,-3 4 3-15,-7 4 13 16,1 9 15-16,-4 8 4 16,5 9-1-16,5 11-17 15,-1 7-9-15,8 5 9 16</inkml:trace>
  <inkml:trace contextRef="#ctx0" brushRef="#br0" timeOffset="443942.8948">22759 17099 1407 0,'-8'0'270'16,"-7"0"-22"-16,1 8-114 16,2 10-40-16,2 1-66 15,9 7-16-15,7-4-4 16,8-3 11-16,11-4 26 16,3-4 9-16,3-11 4 15,0-4-7-15,-8-12-18 16,-3-6-6-16,-13-4-2 15,-6-2-3-15,-7 1-9 0,-9 5-5 16,-1 6-28-16,-3 4-28 16,3 8-99-16</inkml:trace>
  <inkml:trace contextRef="#ctx0" brushRef="#br0" timeOffset="444238.2056">22949 17208 1506 0,'6'2'301'0,"10"0"7"16,3-1-86-16,5-2-103 16,2-6-24-16,1-4-33 15,-5-2-11-15,-4-6-15 16,-4-2-4-16,-5 2-15 16,-5-3-4-16,-12 4-5 15,-6 2-4-15,-15 3-5 16,-2 4-3-16,-2 12-4 15,3 6-3-15,8 12-2 16,4 7 0-16,10 7 2 16,1 7 0-16,9 3 3 15,8 5 4-15,6 1 5 16,5-2-10-16,1-5-67 16,-4-9-20-16</inkml:trace>
  <inkml:trace contextRef="#ctx0" brushRef="#br0" timeOffset="444641.2759">23520 17068 1384 0,'3'4'279'15,"1"3"20"-15,-8 9-137 16,-8 2-7-16,-11 4-55 16,-7-2-23-16,-1-1-32 15,1-3-11-15,-1-12-21 16,7-4-9-16,7-10-25 15,1-7-10-15,10-2-7 16,6 3 4-16,1-5 14 16,10 7 5-16,11 7 9 15,-3 5 6-15,10 12 26 16,1 6 8-16,-5 12 8 0,3 3-5 16,-5 3-13-16,-2-3-13 15,-6-7-78-15,-6-7-28 16</inkml:trace>
  <inkml:trace contextRef="#ctx0" brushRef="#br0" timeOffset="444781.8991">23444 16846 1500 0,'6'7'305'15,"1"9"7"-15,5 10-146 0,2 13-111 16,-5 4-46-16,-3 1-68 15</inkml:trace>
  <inkml:trace contextRef="#ctx0" brushRef="#br0" timeOffset="445330.4316">20340 17816 1579 0,'11'8'293'16,"5"9"-143"-16,8-8-74 15,3-3 2-15,1-10-33 16,-4-6-15-16,2-12-12 16,1 1-1-16,-12-2-2 15,-4 0-1-15,-14 2-3 16,-4 1-2-16,-16-2-2 16,-2 4-4-16,-7 11-4 15,-2 5 1-15,6 15 0 16,1 10 7-16,12 10 7 15,6 11-1-15,13 14-3 16,7 2-5-16,11 2-3 16,1-4 3-16,0-16-36 15,1-7-23-15</inkml:trace>
  <inkml:trace contextRef="#ctx0" brushRef="#br0" timeOffset="445905.1777">20725 17671 1561 0,'-8'5'261'0,"-9"9"-155"16,6 4-46-16,13 4-39 15,7 1-17-15,13-7-6 16,7-2 2-16,3-7 0 16,2-4 3-16,-10-3-4 15,-4 0-4-15,-13-3-6 16,-5-1 0-16,-12 3 4 16,-7-2 2-16,-11 3 10 15,-4 3 4-15,2 7 19 16,4 5 3-16,12 4-1 15,6 2 0-15,13-2-2 16,8 1 3-16,10 2 8 16,4-4-3-16,3-4-11 0,2-5-6 15,1-10-6-15,-3-6 0 16,3-11-1-16,-7-3 0 16,-4-10-3-16,-5 0 0 15,-10 3 0-15,-1 4 0 16,-8 11-2-16,-3 8 6 15,-3 5 6-15,-2 8 4 16,6 8 6-16,3 5-5 16,5 6-9-16,6-3-4 0,0-4-4 15,9-5 1-15,4-6 1 16,-1-6 4-16,4-3 2 16,-4-7 3-16,-5-9 2 15,0-1-2-15,-11-9-49 16,-1-1-38-16,-6 4-81 15</inkml:trace>
  <inkml:trace contextRef="#ctx0" brushRef="#br0" timeOffset="446024.9334">21069 17593 1390 0,'-1'-3'298'0,"-3"2"33"16,3 4-80-16,1-3-137 15,0 0-49-15,4 10-67 16,20 40-12-16</inkml:trace>
  <inkml:trace contextRef="#ctx0" brushRef="#br0" timeOffset="446278.3184">21324 17682 1663 0,'2'4'380'0,"0"13"-154"16,0 10-87-16,4 18-72 16,-2 6-30-16,9 7-26 15,-1 5-1-15,0-7 16 16,3-3-30-16,-11-8-160 15</inkml:trace>
  <inkml:trace contextRef="#ctx0" brushRef="#br0" timeOffset="446410.9653">21459 17904 1583 0,'4'-2'347'16,"7"-6"30"-16,4 7-370 15,3-1-74-15</inkml:trace>
  <inkml:trace contextRef="#ctx0" brushRef="#br0" timeOffset="446768.5272">21898 17747 1489 0,'-10'14'256'15,"4"-7"-83"-15,1 0-19 0,-32 34-26 16,-7 1-35-16,-10-6-33 15,15-22-10-15,7-14-28 16,5-10-5-16,16-9-10 16,5-7-5-16,15-1-6 15,11-2-2-15,7 7 2 16,5 6 4-16,3 15 2 16,1 6 2-16,-2 21-2 15,-2 6 8-15,-3 10-36 16,-6 1 413-16</inkml:trace>
  <inkml:trace contextRef="#ctx0" brushRef="#br0" timeOffset="447023.8943">22030 17701 1517 0,'11'-1'292'15,"7"-1"6"-15,13 2-213 16,9 2-19-16,0 3-35 16,-2-2-16-16,-1 2-5 15,-6-4-25-15,-8-1-116 16,-7-2-264-16</inkml:trace>
  <inkml:trace contextRef="#ctx0" brushRef="#br0" timeOffset="447144.1587">22226 17721 1528 0,'2'10'265'0,"-2"12"-97"16,0 5-49-16,2-1-54 15,3 3-19-15,0-1-66 0,5-3-24 16</inkml:trace>
  <inkml:trace contextRef="#ctx0" brushRef="#br0" timeOffset="447427.0619">22492 17770 1070 0,'-5'-7'422'0,"-2"-6"-148"16,-6 3-56-16,1 7-68 16,-2 5-18-16,-2 11-62 15,5 2-22-15,6 10-26 16,2 3-4-16,6 1 0 16,6-4 6-16,6-9 13 15,7-5 1-15,7-16 2 16,-2-3 4-16,-1-9-13 15,-6-4-4-15,-6-3-21 16,-5 3-45-16</inkml:trace>
  <inkml:trace contextRef="#ctx0" brushRef="#br0" timeOffset="447894.2046">22788 17706 1461 0,'2'10'237'15,"6"6"-78"-15,10 3-66 16,9 0-19-16,-1 6-13 16,-4-1 1-16,-10 3 17 15,-11 0 16-15,-16-9-6 16,-8-1 4-16,-14-13-7 16,-2-6-10-16,0-12-35 0,4-3-8 15,17-5-72-15,10 2-18 16</inkml:trace>
  <inkml:trace contextRef="#ctx0" brushRef="#br0" timeOffset="448458.9686">24622 15210 1580 0,'28'52'236'16,"19"42"-180"-16,7 51-36 16,5 43 3-16,-19 44 2 15,-17 14 14-15,-25 19 62 16,-17-13 55-16,-21-17 14 15,-8-13-17-15,-4-27-70 16,-4-20-49-16,0-30-2 16,3-20-9-16,-6-31-74 15,2-13-24-15</inkml:trace>
  <inkml:trace contextRef="#ctx0" brushRef="#br0" timeOffset="492783.768">18339 7045 4 0</inkml:trace>
  <inkml:trace contextRef="#ctx0" brushRef="#br0" timeOffset="546609.2622">13089 14558 153 0,'0'-3'42'16</inkml:trace>
  <inkml:trace contextRef="#ctx0" brushRef="#br0" timeOffset="575154.8632">15964 6328 775 0,'-2'8'261'0,"-5"11"-215"15,0 7-31-15,0 6-15 16,1 6-5-16,4 4 51 16,0-6 26-16,1 2 16 15,1-5-5-15,0 1-30 16,0-2-16-16,-2-1-2 0,1-2 3 16,1 0 0-16,0 3-4 15,3 0-12-15,0 5-4 16,-1 1-10-16,-2-2-2 15,-1-7 0-15,-3-7 0 16,-2-10 13-16,0-2 8 16,0-7 7-16,-1-2 0 0,0-1-11 15,2 2-6-15,2-5-10 16,3 2-1-16,0 0-3 16,0 0-1-16,0-1 0 15,0 1-1-15,0 0 1 16,0 0 0-16,1 0 1 15,4-2-1-15,-3 2 0 16,3-2-1-16,2-2-1 16,2 1 0-16,33-18 0 15,-27 16 0-15,2 1 1 16,-2 1-1-16,-4 1 1 16,-5 0 0-16,-6 2 0 15,0 0 0-15,-1 0-1 16,0 1 0-16,0 0 0 15,-3 0-2-15,-12 4 1 16,-28 13 0-16,28-5 0 16,4 2-1-16,1 1-2 0,5 2 0 15,9-2 1-15,5-1 0 16,7-5 3-16,4-1 1 16,8-7 3-16,1-3-1 15,6-6 3-15,-6-6-1 16,-7 4 9-16,-11-3-42 15</inkml:trace>
  <inkml:trace contextRef="#ctx0" brushRef="#br0" timeOffset="656300.3731">17182 10922 125 0,'-19'-3'50'16</inkml:trace>
</inkml:ink>
</file>

<file path=ppt/ink/ink16.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2-22T10:04:38.661"/>
    </inkml:context>
    <inkml:brush xml:id="br0">
      <inkml:brushProperty name="width" value="0.05292" units="cm"/>
      <inkml:brushProperty name="height" value="0.05292" units="cm"/>
    </inkml:brush>
  </inkml:definitions>
  <inkml:trace contextRef="#ctx0" brushRef="#br0">18281 9647 1520 0,'-1'-11'256'15,"-2"-14"-125"-15,0 36-49 16,3 21-2-16,4 45-23 16,-2 31 1-16,3 37-10 15,-4 42-11-15,-7 28-16 16,-1 9-1-16,-4 4-4 15,-7-28 0-15,3-24 0 16,-3-22-1-16,1-33-11 16,4-18-35-16,7-37-126 15,9-17-256-15</inkml:trace>
  <inkml:trace contextRef="#ctx0" brushRef="#br0" timeOffset="362.793">18208 9707 1327 0,'10'-3'224'0,"25"-8"-113"16,19 1-20-16,47-4-7 16,25 0 15-16,57-4 0 15,19 1-4-15,49-3-31 16,16 0-14-16,-3 2-29 15,0 1-6-15,-51 4-6 16,-34 1-1-16,-60 14-36 16,-31 6-46-16,-48 10-323 0</inkml:trace>
  <inkml:trace contextRef="#ctx0" brushRef="#br0" timeOffset="657.0603">20657 9646 1074 0,'6'-7'401'0,"3"-9"-198"0,-1 7-67 16,-4 4-1-16,-4 9-34 16,-2 11-9-16,-6 23-21 15,-2 20-7-15,-1 54-30 16,-6 28-9-16,4 52-14 15,0 17-2-15,13 7 2 16,14-4 8-16,10-28 8 16,11-9 1-16,-1-24 2 15,0-12-6-15,-10-27-15 16,-10-18-31-16,-14-32-109 16,-6-13-128-16</inkml:trace>
  <inkml:trace contextRef="#ctx0" brushRef="#br0" timeOffset="1038.7076">18232 11740 1439 0,'-7'-3'198'0,"-3"0"-96"15,11-1-22-15,23-1 2 16,17 2-10-16,45-2 0 15,27 0 5-15,62-4 15 16,28-3-5-16,61-2-21 16,23 1-14-16,26 0-24 15,7-2-9-15,-30-1-2 16,-27 3 0-16,-73 8 0 16,-42 1-5-16,-65 12-284 15</inkml:trace>
  <inkml:trace contextRef="#ctx0" brushRef="#br0" timeOffset="2488.8982">19154 9176 1475 0,'-10'2'231'0,"-1"1"-85"16,16 1-22-16,34-1-37 15,22 0-6-15,33-1-19 16,17-2-10-16,26-1-10 15,4-3-4-15,-8 2-1 16,-13-1-12-16,-28 0-52 16,-17 3-43-16,-24 6-145 15</inkml:trace>
  <inkml:trace contextRef="#ctx0" brushRef="#br0" timeOffset="2805.7758">19427 9052 1539 0,'-8'3'245'0,"-18"7"-133"15,-9 4-24-15,-14 12-14 16,-8 4-10-16,2 5-15 16,6-2-16-16,24-8-4 15,13-1 2-15,27-8 17 16,18 0 6-16,20-1-11 16,11 0-3-16,8-1-7 15,-10 0-26-15,-12-4-106 16</inkml:trace>
  <inkml:trace contextRef="#ctx0" brushRef="#br0" timeOffset="3462.6856">19126 8397 1441 0,'4'2'216'16,"3"-1"-84"-16,19 1-43 15,8-2-4-15,19-3-16 16,6-1-2-16,-1-2-11 15,-1 3-7-15,-18-3-22 16,-11-2-11-16,-13 2-5 0,-3 1-4 16,-16-1-11-16,-3 1-8 15,-12 1-8-15,-9 0 0 16,8 6 6-16,-1 5 5 16,6 11 0-16,5 6 1 15,4 9-1-15,5 8 1 16,1 2 2-16,6 2 3 15,3-1 3-15,-3-5 2 16,-4-4 8-16,-2-4 1 0,-11-10 3 16,-7-5 1-16,-6-9-1 15,-8-5-1-15,3-3-3 16,0-2-4-16,12-1-3 16,9 2 2-16,11 1 7 15,10 1 4-15,17 2-2 16,1 2 0-1,-16-3-5-15,1 1-23 0,50 9-124 16</inkml:trace>
  <inkml:trace contextRef="#ctx0" brushRef="#br0" timeOffset="4031.2055">19537 8668 1330 0,'0'-1'226'0,"8"-3"-102"15,2-1-15-15,10-1-13 16,5 4-12-16,9 2-23 16,-2 0-8-16,0 6-12 15,-3 0-3-15,-16 2-15 16,-6 3-7-16,-15 1-4 16,-9-1-3-16,-3 0-1 15,-3-5-1-15,4 0-3 16,5-1-2-16,12-2-2 15,3 3-2-15,13 1 0 16,2 2 0-16,4 7 12 0,-1 2 16 16,-12 2 19-16,-7 1 4 15,-18-4-4-15,-6 3-14 16,-10-13-32-16,3-5-38 16,11-6-63-16</inkml:trace>
  <inkml:trace contextRef="#ctx0" brushRef="#br0" timeOffset="4419.2842">19937 8552 1325 0,'10'-1'277'0,"3"0"-45"16,12 0-72-16,4-2-30 16,6 0-48-16,5-1-26 15,-1 1-35-15,-1-1-8 16,-7 3-32-16,-5 0-36 16,-10 1-107-16,-6 5-63 15</inkml:trace>
  <inkml:trace contextRef="#ctx0" brushRef="#br0" timeOffset="4598.1097">19975 8680 1498 0,'9'0'272'0,"17"0"-53"15,8-1-19-15,10-3-48 16,5 2-32-16,8 0-49 15,-4 3-19-15,-8 3-62 16,-7 2 373-16</inkml:trace>
  <inkml:trace contextRef="#ctx0" brushRef="#br0" timeOffset="8551.6243">20502 8614 777 0,'2'-2'458'0,"8"0"-190"15,5 0-117-15,10 2 10 0,8 6 11 16,7-3-55-16,5 0-15 16,5 3-51-16,-4-5-24 15,-3-1-151-15</inkml:trace>
  <inkml:trace contextRef="#ctx0" brushRef="#br0" timeOffset="8993.7682">21059 8504 1452 0,'-3'-17'226'0,"-2"-16"-59"15,1 4 0-15,-3 7-43 16,0 12-7-16,5 14-54 15,0 10-19-15,5 16-29 16,5 4-8-16,6 10-7 16,-1 2 0-16,-4-4 4 0,-2-2 0 15,-12-7 3-15,-2-3 2 16,-7-7 3-16,-2-1 1 16,-4-9 1-16,-1-5 0 15,5-5-3-15,1-5-2 16,15-6-11-16,2 1-5 15,20-4-5-15,10 7 1 16,14 3-13-16,4 1-21 0,-1 3-83 16,-4 2-107-16</inkml:trace>
  <inkml:trace contextRef="#ctx0" brushRef="#br0" timeOffset="9474.3972">21469 8498 1292 0,'1'-4'280'0,"0"-4"-66"15,-2 1-21-15,1 14-68 16,-3 11-11-16,0 5-38 15,1 9-10-15,-4 9-17 0,1-3-7 16,0 3-21-16,-1-3-4 16,6-15-4-16,1-4-1 15,-1-19 5-15,3-6 1 16,1-15 1-16,6-9 0 16,1-12-7-16,2-6-3 15,-5-15-2-15,1-1-4 16,3 6-3-16,-2 7-1 0,3 22-1 15,-3 9 2-15,2 22 5 16,-1 13 3-16,3 20 5 16,0 4 0-16,2 9-1 15,0-1-2-15,1-2-1 16,3 2-2-16,1-5-1 16,-2-1 1-16,1-6-16 15,-3-9-13-15,-3-5-35 16,-1-7-17-16,-6-9-23 15,-3-3-30-15,-6-7-91 16,-3-5-72-16</inkml:trace>
  <inkml:trace contextRef="#ctx0" brushRef="#br0" timeOffset="9623.5206">21433 8620 1163 0,'0'-1'353'16,"0"-3"-157"-16,18 2 1 0,9 2 0 15,15-7-25-15,5 5-33 16,4 0-59-16,-5-1-27 16,-17 11-48-16,-10 0 52 15</inkml:trace>
  <inkml:trace contextRef="#ctx0" brushRef="#br0" timeOffset="11428.3337">2049 6411 1482 0,'1'9'237'0,"3"7"-88"16,1-2-23-16,8-17-37 16,4-13-2-16,5-21-16 0,0-14-5 15,5-17-23 1,-4-7-9-16,-3-8-14 0,-5-3-5 16,-15-11-5-16,0 7 1 15,-8 15-1-15,-1 18 7 16,0 42 5-16,-1 18 0 15,4 41-4-15,2 18-3 16,8 29-3-16,6 13 2 0,10 12 2 16,6-3-6-16,4-10-1 15,5-16 1-15,-1-31 3 16,-2-18-4-16,0-23-38 16,-3-10-31-16,-7-17-92 15,-6-12-180-15</inkml:trace>
  <inkml:trace contextRef="#ctx0" brushRef="#br0" timeOffset="11580.2958">2168 6308 1553 0,'18'7'261'0,"19"7"-128"15,13-2-43-15,5-4-42 16,-2-1-13-16,-2-3-42 15,-14-1-44-15</inkml:trace>
  <inkml:trace contextRef="#ctx0" brushRef="#br0" timeOffset="11721.9187">1971 6147 1595 0,'-2'-1'336'0,"-4"-1"-124"16,18 5-120-16,9 2-36 15,17 4-38-15,8 4-42 16,8 2-217-16</inkml:trace>
  <inkml:trace contextRef="#ctx0" brushRef="#br0" timeOffset="12042.8195">2610 6425 1628 0,'4'3'336'0,"13"7"-173"16,6-1-2-16,8-3-52 15,5-2-24-15,-11-13-41 16,-4-1-14-16,-9-12-5 16,-9-4-1-16,-2-1-10 15,-5-4-5-15,-20-1-12 16,-3 4-4-16,-10 9-7 0,4 11 0 15,12 18 1-15,-2 11-1 16,18 17 5-16,3 5 4 16,3 11 2-16,13 3 5 15,-3-1 4-15,3-2 2 16,2-9 4-16,-4-7 0 16,2-12-37-16,1-7-47 15</inkml:trace>
  <inkml:trace contextRef="#ctx0" brushRef="#br0" timeOffset="12329.2818">3157 6300 1450 0,'-9'15'311'15,"-7"10"63"-15,-9 5-182 16,-2 0-56-16,-4-5-77 15,1-5-21-15,4-11-22 16,1-3-7-16,4-11-29 16,1-11-9-16,9-5-5 15,9-1-2-15,5-2 20 16,14 8 7-16,5 4 20 16,5 5 12-16,5 14 17 15,-4 8 6-15,4 14-1 16,0 9-11-16,-2 4 7 0,-3-2-29 15</inkml:trace>
  <inkml:trace contextRef="#ctx0" brushRef="#br0" timeOffset="12881.152">2889 7663 1470 0,'0'1'275'15,"-6"2"-31"-15,-6 23-87 16,-1 16-24-16,-11 27-54 15,3 9-23-15,6 11-28 16,-1-5-4-16,9-19-36 16,3-10-18-16,0-25-58 15,2-9-62-15,3-20-142 16</inkml:trace>
  <inkml:trace contextRef="#ctx0" brushRef="#br0" timeOffset="13165.5319">2862 7663 1365 0,'2'0'267'0,"4"-4"-15"16,2 20-98-16,1 9-36 15,14 20-38-15,11 11-18 16,9 14-25-16,8 2-9 16,7-3-12-16,-6-4-2 0,-3-17-2 15,-1-6 2-15,-10-11-1 16,-8-8 0-16,-15-6-1 15,-11-3-3-15,-22-7-14 16,-17 0-4-16,-27-2-4 16,-11-2 4-16,-16 2 9 15,3 1 0-15,11-5 0 16,14-1-5-16,29-3-47 16,14-5-30-16,34-3-78 15</inkml:trace>
  <inkml:trace contextRef="#ctx0" brushRef="#br0" timeOffset="13525.57">3352 7654 1483 0,'9'-4'296'0,"4"1"8"16,13 17-139-16,1 12-43 15,1 31-26-15,5 14-13 16,-7 23-4-16,-3 0-8 0,-9-12-27 16,-5-15-7-16,2-28-16 15,1-8 0 1,9-24 7-16,-1-7 4 0,-1-22 3 15,4-10 0-15,3-16-11 16,-1-8-5-16,-2-12-8 16,3-4-3-16,-4 1-8 15,-3 6-18-15,-4 18-64 16,-3 12-55-16,-8 15-414 16</inkml:trace>
  <inkml:trace contextRef="#ctx0" brushRef="#br0" timeOffset="13896.9274">3820 8321 1371 0,'0'6'253'0,"1"9"-33"15,0 9-35-15,5 14-64 16,-2 3-13-16,2 6-41 16,0-2-13-16,-1-6-26 15,-3-3-33-15,0-12-75 16,-2-8 13-16</inkml:trace>
  <inkml:trace contextRef="#ctx0" brushRef="#br0" timeOffset="14177.8109">3797 8317 1483 0,'11'-12'271'0,"22"-10"-35"0,2 5-47 16,10 8-87-16,-1 8-31 16,-11 6-45-16,-3 10-12 15,-23 7-5-15,-8 8 0 16,-15 10-23-16,-9-4-15 15,-8 2-19-15,-1-10-2 16,8-9 21-16,5-3 16 16,17-8 32-16,11 2 20 15,11-2 42-15,10 1 19 0,6 4-2 16,0 3-4-16,1 4-40 16,-10-3-19-16,2-2-31 15,-4-6-43-15</inkml:trace>
  <inkml:trace contextRef="#ctx0" brushRef="#br0" timeOffset="20043.0205">20953 10691 1294 0,'2'1'266'0,"-2"7"-94"15,7 11-25-15,0 17-45 16,-8 8-9-16,-1 14-21 16,2 6-11-16,-5-10-31 15,5-5-9-15,-2-24-4 16,-1-9-8-16,2-15-44 15,-3-8-31-15,2-16-37 16,-1-12-6-16,-1-23 34 0,5-7 23 16,5-6 31-16,2 2 22 15,16 19 26-15,5 13 14 16,9 21 27-16,7 13 3 16,-1 12-12-16,0 9-11 15,-15 12-13-15,-17 3-1 16,-32 9-1-16,-24 6-2 15,-16 2-7-15,-1-2-8 16,13-15-5-16,21-11-3 0,23-14-4 16,12-8-3-16,25-1 3 15,6-1 4-15,9 3 5 16,4 6 0-16,-5 5 4 16,-5 3-17-16,-10-1-78 15</inkml:trace>
  <inkml:trace contextRef="#ctx0" brushRef="#br0" timeOffset="20354.1877">21300 11026 1356 0,'11'-3'246'15,"5"-4"-34"-15,11 6-88 16,0-1-14-16,-4 9-26 0,3 5-15 16,-12 2-17-16,-5 3-2 15,-15 5-1-15,-11 1 2 16,-5 1-16-16,-6 3-7 16,11-9-10-16,5-2-4 15,12-4 0-15,14-8 10 16,8-3 6-16,8-1 3 15,9 2-5-15,-1-2-11 16,3-2-11-16,-4 1-38 0</inkml:trace>
  <inkml:trace contextRef="#ctx0" brushRef="#br0" timeOffset="21246.0311">4237 8614 1333 0,'0'-8'234'15,"4"-7"-98"-15,5-1-6 16,10 0-6-16,7 6-16 16,8 7-11-16,-1 4-4 15,-9 18-23-15,-8 4-8 16,-21 11-19-16,-6 9-8 16,-17 1-12-16,-2 0-6 15,0-11-4-15,1-9 0 0,17-16-2 16,6-5-2-16,19-11-4 15,6-3-1-15,17-1-4 16,3 0 0-16,11 5 10 16,-3 4-29-16,-5 3-481 15</inkml:trace>
  <inkml:trace contextRef="#ctx0" brushRef="#br0" timeOffset="21638.552">4687 8011 1294 0,'3'-2'262'0,"2"1"-97"15,16-3-22-15,19 0-42 16,9 4-32-16,18 0-47 16,-10 1-10-16,-10 5-9 15,-9-3-39-15,-10 3-155 16</inkml:trace>
  <inkml:trace contextRef="#ctx0" brushRef="#br0" timeOffset="21812.7237">4743 8107 1378 0,'13'1'290'16,"10"3"21"-16,20 2-122 16,9-2-18-16,5 1-72 0,0-2-22 15,-8-1-44-15,-3-1-52 16</inkml:trace>
  <inkml:trace contextRef="#ctx0" brushRef="#br0" timeOffset="22594.5265">5683 7655 807 0,'3'-3'449'15,"17"-1"-215"-15,5-2-113 0,23 2-11 16,10 1-13-16,6-1-24 16,-4 0-16-16,-11 1-27 15,-10-2-11-15,-17 3-8 16,-6 0 0-16,-18 3-3 15,-7 1-2-15,-19 0-3 16,-7 3-1-16,-2-1-3 16,-5-2-2-16,10 0-1 15,8-1-1-15,4 3-1 16,12 3 0-16,8 8 4 16,8 7 3-16,11 8 11 15,-3 9 7-15,7 9 15 16,-8 2 9-16,-6 5 22 15,0-3 5-15,-11-8-9 16,-4-3-7-16,-17-8-16 16,-7-5-5-16,-15-6-8 15,-3-2-4-15,5-12-10 0,6-3-2 16,20-5-9-16,6-2-4 16,21 2-5-16,10-1 1 15,15-2 3-15,16 2 4 16,3 1 1-16,0 0 2 15,4 7 12-15,-10-4-22 16,1 0 216-16</inkml:trace>
  <inkml:trace contextRef="#ctx0" brushRef="#br0" timeOffset="23657.5638">6236 8059 1417 0,'0'-4'206'0,"5"-4"-84"16,7 1-25-16,14-1-15 15,5 1-6-15,8 5-20 16,-2 1-13-16,-1 10-25 16,-6 6-4-16,-16 4-3 15,-5 2 1-15,-22-1 3 16,-3-2 0-16,-8-2-4 16,-2-1-1-16,11-5-4 15,4-5-4-15,16-3-2 16,10-2 0-16,11-2 0 0,3 2 11 15,4 10 12-15,-3 3 17 16,-12 9 22-16,-9 3-2 16,-24 6-2-16,-14 1-12 15,-7-2-18-15,-6-7-15 16,0-16-60-16,6-9-33 16,6-17-133-16</inkml:trace>
  <inkml:trace contextRef="#ctx0" brushRef="#br0" timeOffset="24206.3618">6870 7612 1602 0,'0'23'294'0,"5"34"-177"16,0 14-16-16,3 19-23 15,-4 3-13-15,1-10-31 16,-3-10-47-16,-3-22-91 15,-3-13-60-15</inkml:trace>
  <inkml:trace contextRef="#ctx0" brushRef="#br0" timeOffset="24504.802">6828 7599 1760 0,'30'-11'423'0,"32"-4"-254"0,5 12-41 15,-4 13-57-15,-10 9-19 16,-19 14-23-16,-21 5-1 16,-17 16-9-16,-16 6-4 15,-18 10-53-15,-2 2-40 16,-9-14-40-16,9-11-3 16,11-23 37-16,11-12 23 0,18-11 38 15,7-6 9-15,13-5 39 16,13 1 25-16,15 3 19 15,2 7 3-15,4 9-20 16,-3 6-8-16,-14 8-10 16,-3 1-6-16,-17 3-42 15,-5-1-43-15</inkml:trace>
  <inkml:trace contextRef="#ctx0" brushRef="#br0" timeOffset="24795.2183">7399 8139 1611 0,'6'-4'357'0,"10"-7"-112"0,10 4-51 16,3 6-85-16,-4-3-27 15,-9 9-40-15,-11 3-13 16,-15 13-6-16,-5 6-3 15,-11 6-11-15,-2 1-3 16,6 1-10-16,3 0-3 16,12-9-1-16,8-3 0 15,13-13 6-15,8-2 2 16,11-2 4-16,5-3 0 16,4-1 4-16,0-2 19 0,-6-8-206 15</inkml:trace>
  <inkml:trace contextRef="#ctx0" brushRef="#br0" timeOffset="36987.356">8043 7898 1468 0,'-4'4'227'15,"4"2"-62"-15,14 2-48 16,21-6-44-16,15 1-7 15,27-4-30-15,2-1-8 16,2 1-35-16,-7-2-42 16,-21 6-111-16</inkml:trace>
  <inkml:trace contextRef="#ctx0" brushRef="#br0" timeOffset="37189.7772">8188 8092 1606 0,'32'0'326'0,"41"3"-161"16,2-3-21-16,-3 4-66 15,-7-1-25-15,-22 1-66 16,-16 3 108-16</inkml:trace>
  <inkml:trace contextRef="#ctx0" brushRef="#br0" timeOffset="47315.9499">9092 7997 1391 0,'3'-3'222'0,"3"-4"-72"15,11-10-42-15,3-3-3 16,6-13-23-16,3-3-13 0,-2-4-18 16,-2-4-3-16,-8 3-5 15,-4 3-1-15,-5 5-2 16,-3 8 3-16,-5 10 5 15,1 8-4-15,-2 14-13 16,0 7-8-16,3 19-20 16,4 11-2-16,4 23 3 15,4 8-1-15,-4 4 2 16,1-3 0-16,-6-14 1 16,2-9 1-16,-1-17 3 15,1-9-10-15,1-18-79 16,0-9-53-16</inkml:trace>
  <inkml:trace contextRef="#ctx0" brushRef="#br0" timeOffset="47489.4842">9658 7995 1891 0,'2'0'510'15,"1"0"-313"-15,-1 2-64 16,-2-2-65-16,0 0-30 16,0 0-86-16</inkml:trace>
  <inkml:trace contextRef="#ctx0" brushRef="#br0" timeOffset="49276.6406">10113 7985 715 0,'-4'-3'519'16,"-2"-3"-249"-16,-4-13-108 16,-2-6 2-16,0-18 1 15,4-3-17-15,8-4-50 16,10 3-23-16,14 13-25 15,6 7-7-15,14 21-7 0,3 12-4 16,-4 25-21-16,-8 12-4 16,-29 19 1-16,-7 7-1 15,-29 2 1-15,-13-5 1 16,-11-14-5-16,-4-8-1 16,4-19-6-16,5-10-4 15,16-20-7-15,5-10-2 16,17-13-5-16,10-2-6 15,17 4 11-15,11-1 10 0,13 14 16 16,10 4 17-16,8 16 8 16,-1 7 2-16,-9 11-5 15,-7 9-3-15,-17-3-21 16,-6 5-35-16,3-10-413 16</inkml:trace>
  <inkml:trace contextRef="#ctx0" brushRef="#br0" timeOffset="49502.622">10768 7871 1729 0,'11'0'371'15,"16"-2"-253"-15,15 4-44 16,10 1-36-16,-3 2-18 16,9-2-31-16,-9-4-60 15,-11-1-351-15</inkml:trace>
  <inkml:trace contextRef="#ctx0" brushRef="#br0" timeOffset="49650.2711">10847 8007 1614 0,'1'4'329'0,"22"11"-152"16,8-7-48-16,17 0-69 15,13-3-15-15,5-4-62 16,0 0-20-16</inkml:trace>
  <inkml:trace contextRef="#ctx0" brushRef="#br0" timeOffset="50454.3868">11845 7923 1397 0,'-16'0'234'15,"-23"-9"-54"-15,6-2 2 16,8-11-65-16,3-8-23 16,14-6-56-16,11-1-17 15,17 2-7-15,9 5 7 16,16 9 3-16,-4 8 0 16,11 20-5-16,0 12-5 0,-13 21 5 15,-10 10 4-15,-29 11 6 16,-16 4-1-16,-23-4-7 15,-7-4-5-15,-7-17-13 16,6-7-4-16,13-17-7 16,10-6-5-16,9-10-21 15,5-3-4-15,10-5-11 16,-2-1 1-16,18 6 32 16,9 3 16-16,10 8 22 15,10 2 6-15,-1 11-5 16,-2 1-6-16,-9 4-31 15,-2-2-209-15</inkml:trace>
  <inkml:trace contextRef="#ctx0" brushRef="#br0" timeOffset="50910.3625">12607 7730 1467 0,'0'-16'278'16,"0"-13"-12"-16,11 17-123 16,6 11-30-16,8 24-66 15,3 17-26-15,4 32-11 16,-8 11 3-16,-7 8 1 16,-4-7 0-16,-5-21-3 15,0-15 1-15,0-22 22 16,6-10 21-16,-3-21 28 15,4-10 17-15,5-20-12 16,1-8-18-16,10-22-24 16,5-9-13-16,3-4-4 0,-1-2 0 15,-9 17-1-15,-8 12-1 16,-16 17-17-16,-5 12-17 16,-10 15 189-16</inkml:trace>
  <inkml:trace contextRef="#ctx0" brushRef="#br0" timeOffset="52087.5567">13304 8082 1407 0,'-6'-13'266'0,"-4"-11"4"16,-5 5-106-16,0 10-4 16,-5 9-41-16,-8 4-22 15,6 12-44-15,6 2-6 16,11 3-15-16,9 4-4 16,7-4-4-16,10-1-3 15,-3-9-3-15,3-5-1 16,-1-6 0-16,-6-2 2 0,1-3-49 15,0-1-58-15</inkml:trace>
  <inkml:trace contextRef="#ctx0" brushRef="#br0" timeOffset="52617.6498">13419 8216 1608 0,'3'4'315'0,"9"-1"-159"16,6-3-41-16,7-9-35 15,5-6-8-15,6-11-20 16,-1-5-10-16,-3-10-12 16,-3-6-8-16,-13-12-4 0,-2-7-1 15,-10-6-3-15,1 4-2 16,-11 17-5-16,-1 15 3 15,-8 26 0-15,-4 13-3 16,-4 19-8-16,-8 14-10 16,4 24-4-16,4 8 2 15,21 10 6-15,11-2 3 16,24-14 4-16,8-11 0 16,-2-17 5-16,5-12 1 15,-5-20 2-15,-2-11 4 0,5-18 3 16,-8-10 1-16,-5-11 1 15,-2-5-2-15,-9-14-3 16,-3-4 0-16,-7-3-5 16,-3 9-2-16,-1 19-5 15,-2 16 0-15,-2 29 0 16,-1 9 0-16,1 24 4 16,0 15-4-16,5 21-1 15,2 8-1-15,2 6 1 16,5-5 0-16,-1-14-3 15,0-9-13-15,2-19-44 16,-4-7-14-16,-7-19-47 16,0-5-65-16,-10-10-134 15</inkml:trace>
  <inkml:trace contextRef="#ctx0" brushRef="#br0" timeOffset="52723.3676">13841 8014 1549 0,'17'3'317'0,"14"1"-74"15,25 1-130-15,12 1-42 16,11-3 357-16</inkml:trace>
  <inkml:trace contextRef="#ctx0" brushRef="#br0" timeOffset="62214.0404">2733 9664 1621 0,'-3'6'339'0,"-1"8"-151"0,1 24-76 16,5 17-26-16,2 25-14 16,1 6-8-16,6 11-37 15,-3-6-2-15,4-13-13 16,-3-11 1-16,-4-21-42 15,-1-12-53-15,-4-21-156 16</inkml:trace>
  <inkml:trace contextRef="#ctx0" brushRef="#br0" timeOffset="62521.2796">2561 9583 1728 0,'21'-14'382'16,"34"-17"-225"-16,18 5-52 16,28 15-47-16,3 8-10 15,-7 17-18-15,-18 7-3 16,-43 14 22-16,-19 3 14 15,-34 8 13-15,-8 3 2 0,-23-4-24 16,-9-4-14-16,-16-9-21 16,2-4-11-16,11-9-71 15,17-5-49-15,29-8-154 16</inkml:trace>
  <inkml:trace contextRef="#ctx0" brushRef="#br0" timeOffset="62989.1101">3161 10236 1506 0,'-2'-2'299'0,"-1"2"-30"15,-3 6-72-15,7 21-116 16,1 11-33-16,5 16-29 15,1 2-11-15,-3-5-9 16,0-5-29-16,-3-17-99 16,0-9-86-16</inkml:trace>
  <inkml:trace contextRef="#ctx0" brushRef="#br0" timeOffset="63217.4998">3163 10233 1500 0,'25'-6'271'15,"12"-5"-66"-15,2 11-100 0,-1 9-10 16,-16 7-32-16,-6 9-9 16,-23 9-8-16,-11 3-11 15,-8 3-14-15,0-4-3 16,6-10-8-16,8-7-4 16,8-11-8-16,9-5-5 15,9-3 6-15,10 1 5 16,13 3 10-16,1 3 2 15,9 2 3-15,-3 2-25 16,-11 4-88-16</inkml:trace>
  <inkml:trace contextRef="#ctx0" brushRef="#br0" timeOffset="63526.766">3484 10530 1613 0,'11'-4'343'0,"13"-2"-142"15,4 4-41-15,-1 4-58 16,-5 4-19-16,-7 1-21 16,-10 5 2-16,-14 4-15 15,-2 5-11-15,-13 3-13 0,5-2-8 16,2-3-9-16,0-3-3 15,15-6-5-15,0 1 0 16,12-4 0-16,9-6 0 16,3-1 4-16,4 0-1 15,0 0 0-15,1 0 11 16,0 0-53-16,-1 0-255 16</inkml:trace>
  <inkml:trace contextRef="#ctx0" brushRef="#br0" timeOffset="64277.9286">4114 9962 1416 0,'8'2'213'16,"13"3"-82"-16,6-2-11 16,11 0-33-16,6-2-24 15,6-1-32-15,-1 1-9 16,-8-3-65-16,-6 0-46 0</inkml:trace>
  <inkml:trace contextRef="#ctx0" brushRef="#br0" timeOffset="64456.4465">4121 10119 1425 0,'8'4'273'16,"7"2"16"-16,15-4-148 15,12 2-9-15,14-4-64 16,6 1-26-16,-1 0-39 15,-8 0 403-15</inkml:trace>
  <inkml:trace contextRef="#ctx0" brushRef="#br0" timeOffset="65923.0796">5038 9783 1549 0,'7'-1'263'0,"12"-5"-116"16,20 3-87-1,9-1-12-15,16 0-21 0,1 1-9 16,-3 3-6-16,-9 4 0 16,-19 1-5-16,-10-4-16 15,-14 1-33-15,-3-2-10 16,-13 0-8-16,-8 1 13 15,-6-4 31-15,-5-3 11 0,1 2 10 16,3 3 6-16,-2 12 3 16,9 8 4-16,6 14-1 15,3 6-5-15,12 14-7 16,5 0-4-16,6 2 0 16,1 2 6-16,-11-7 6 15,-2 3 3-15,-16-3 4 16,-3-5-3-16,-10-9 0 15,-6-6 1-15,4-16 7 16,-1-9 3-16,6-9-5 16,4-4 0-16,10-5-1 15,10 1 1-15,18 4-2 16,11 3-2-16,13 5-13 16,6 1-3-16,0 2-63 15,0 2-37-15</inkml:trace>
  <inkml:trace contextRef="#ctx0" brushRef="#br0" timeOffset="66327.0004">5593 10286 1321 0,'10'-8'268'0,"9"-4"-34"0,5 3-148 15,12 6-20-15,9 5-27 16,-4 4-2-16,-2 11 0 16,-11 1 3-16,-26 7-5 15,-4 3-10-15,-16-2-13 16,-6-2-2-16,6-7-4 15,3-4-3-15,14-8-8 16,2-2-4-16,16 2-5 16,4-1 1-16,4 15 13 15,3-2 18-15,-17 5 39 16,-6 6 22-16,-20 0 11 16,-16 7-9-16,-10-4-24 15,-9-8-12-15,-1-22-22 0,10-6-40 16,11-22-133-16,14-2-86 15</inkml:trace>
  <inkml:trace contextRef="#ctx0" brushRef="#br0" timeOffset="66895.585">5930 9698 1269 0,'-15'-7'339'0,"-12"-3"0"16,6-8-159-16,10 1-37 15,11-5-83-15,9 1-17 16,20 5-9-16,4 6-2 0,8 10-5 16,1 7-14-1,-11 11-10-15,-5 8 3 0,-21 12 5 16,-13 2 3-16,-19 13 0 15,-7 1-3-15,2-4-4 16,3-4-1-16,22-14-2 16,3-11-3-16,14-8-2 15,11-8-4-15,9-8-37 16,12-3-41-16</inkml:trace>
  <inkml:trace contextRef="#ctx0" brushRef="#br0" timeOffset="67315.3867">6449 9837 1371 0,'-1'6'247'0,"1"14"-16"16,3 11-93-16,6 21-50 15,1 5 3-15,-3 17-11 16,-1 3-12-16,-6 3-29 16,-2 0-11-16,-2-14-35 15,1-11-26-15,3-18-57 16,-3-12-51-16</inkml:trace>
  <inkml:trace contextRef="#ctx0" brushRef="#br0" timeOffset="67734.6961">6400 9803 1609 0,'21'-11'346'0,"18"-8"-137"0,16 13-84 16,5 6-32-16,10 15-45 16,-3 5-16-16,-15 7-13 15,-13 4 2-15,-32 8-3 16,-18 3 0-16,-30 3-3 15,-7 0-2-15,-18-3-3 16,2-4-1-16,6-7-8 16,5-4-9-16,23-8-40 15,9-4-7-15,13-8-7 16,9-3 7-16,16-2 27 16,8-2 12-16,20 4 18 15,8 5 7-15,6 6 23 16,0 10 11-16,-6 7 13 15,-5 2-2-15,-10 5-13 16,-7-3-11-16,-12-10-90 16,-3-4-79-16</inkml:trace>
  <inkml:trace contextRef="#ctx0" brushRef="#br0" timeOffset="68093.4151">6942 10375 1549 0,'4'-8'289'0,"10"-7"-85"16,3-2-33-16,12 8-56 15,6 5-26-15,3 8-41 16,0 8-12-16,-11 9 5 15,-9 4 5-15,-18 9-6 16,-9 5-5-16,-18 1-21 16,-4 3-6-16,-3-8-14 15,0-5-3-15,13-9-4 16,10-9-5-16,13-9 8 16,11-3 4-16,14-3 5 15,7-4 5-15,4 1 3 16,3 0-2-16,1 1-2 15,1 3 8-15,-9 2-42 16,-6 2 42-16</inkml:trace>
  <inkml:trace contextRef="#ctx0" brushRef="#br0" timeOffset="69633.8625">7750 10121 1474 0,'15'1'242'0,"21"-1"-56"16,14 4-62-16,16 1-60 16,2 6-18-16,-2 5-37 15,-12-3-30-15,-19-2-98 16</inkml:trace>
  <inkml:trace contextRef="#ctx0" brushRef="#br0" timeOffset="69822.3574">7833 10287 1698 0,'17'5'374'0,"22"7"-202"16,10 0-31-16,5-4-57 15,-2 1-21-15,0-5-46 16,-7-2 365-16</inkml:trace>
  <inkml:trace contextRef="#ctx0" brushRef="#br0" timeOffset="70576.0459">8616 10233 1379 0,'15'-6'251'0,"10"-5"-65"16,9-11-16-16,-1-5-21 15,2-12-37-15,-2 3-24 16,-7-2-27-16,-8-3-5 15,-9 6 1-15,-7-4 4 16,-2 14-2-16,-1 7-7 16,0 18-27-16,-5 9-10 15,-3 17-15-15,6 10-2 0,1 19-3 16,10 12 3 0,4 17 0-16,-3 1 2 0,2-6 1 15,2-10 3-15,1-25-49 16,1-12-39-16,3-21 18 15</inkml:trace>
  <inkml:trace contextRef="#ctx0" brushRef="#br0" timeOffset="71068.5987">8964 9697 1455 0,'-1'-13'202'0,"2"-13"-86"16,7 3-7-16,12 6-3 15,6 7-8-15,10 12-22 16,4 5-21-16,-5 11-26 15,-8 8 2-15,-20 11 1 16,-16 4-2-16,-23 11-2 16,-6 0-7-16,-3-10-4 15,8-9 0-15,15-18-6 16,8-7-5-16,18-8-5 16,12-7 4-16,12 4 7 31,-16 2 2-31,1 0 2 0,53-8-9 0,5 9 269 15</inkml:trace>
  <inkml:trace contextRef="#ctx0" brushRef="#br0" timeOffset="71566.652">9415 10204 1791 0,'-1'1'482'16,"-4"-1"-247"-16,5 1-77 15,-1-1-84-15,0-1-64 16,1 0 236-16</inkml:trace>
  <inkml:trace contextRef="#ctx0" brushRef="#br0" timeOffset="72865.6967">9779 10255 1563 0,'-6'-19'272'15,"-2"-21"-139"-15,7-4-35 0,15 0-39 16,7 4 10 0,10 5 6-16,7 14-4 0,9 19-6 15,5 10-18-15,-6 27-24 16,-9 4 1-16,-23 17 2 15,-18 6 0-15,-21 9-2 16,-11 2-4-16,-5-9-11 16,-3-9-8-16,5-18-26 15,5-5-6-15,0-24-29 16,7-6-15-16,4-16-9 16,3-12 4-16,20-2 19 15,6-2 16-15,17 7 47 16,5 7 8-16,7 16 27 15,-1 7 11-15,3 15 1 16,-2 8 1-16,-5 2-10 16,-2-3 6-16,-5-3 38 15</inkml:trace>
  <inkml:trace contextRef="#ctx0" brushRef="#br0" timeOffset="73476.2812">10525 10174 1392 0,'-1'-1'235'0,"6"-1"-38"16,9 2-19-16,22 1-66 15,11 5-5-15,12 2-57 16,6-3-21-16,-1-1-29 15,-3-2-45-15,-10-2-126 16,-14 0-158-16</inkml:trace>
  <inkml:trace contextRef="#ctx0" brushRef="#br0" timeOffset="73624.9302">10584 10364 1381 0,'12'3'266'0,"22"4"28"16,10-1-97-16,9-2-61 0,-1-1-34 16,1-4-45-1,-2 0-29-15</inkml:trace>
  <inkml:trace contextRef="#ctx0" brushRef="#br0" timeOffset="74318.463">11462 10039 1229 0,'9'-16'264'16,"17"-19"-135"-16,12 9-4 16,24 18 4-16,3 10 9 0,10 26-41 15,-9 4 8-15,-29 5-12 16,-8 7-6-16,-36 3-19 16,-16 4-9-16,-15 3-19 15,-14-4-8-15,-16-12-14 16,-1-10-5-16,1-22-16 15,7-10-23-15,19-23-40 16,11-5-1-16,16-3 4 16,12 2 10-16,17 12 40 15,11 5 17-15,21 16 20 16,13 10 12-16,12 18 12 16,0 5 0-16,-11 12 2 15,-17-4 3-15,-8-3-10 16,-5-4-28-16,-5-13 79 15</inkml:trace>
  <inkml:trace contextRef="#ctx0" brushRef="#br0" timeOffset="74956.7787">12428 9982 1696 0,'3'-7'404'0,"2"0"-200"16,3 10-54-16,11 29-91 16,3 12-33-16,7 19-13 15,-1 7-3-15,-10 5 0 0,-3-1 1 16,-8-13 0-16,2-13 0 15,5-26 4-15,1-16 2 16,7-25 2-16,-1-16-2 16,4-23-5-16,2-10 1 15,-11-11 3-15,1-1 2 16,-10-2-3-16,-1 8-1 16,4 23-6-16,-7 17-6 0,2 36-3 15,-1 20-4 1,4 29-2-16,4 9 0 0,4 15 5 15,-1-3 0-15,4-1 2 16,2-6 1-16,2-22 2 16,3-11 1-16,0-27 6 15,2-15 4-15,2-22 7 16,-2-13 11-16,-3-13 6 16,0-5 1-16,-8-12-6 15,-5-2-12-15,-5 2-32 16,-2 6-30-16,-3 22-71 15,-1 15 35-15</inkml:trace>
  <inkml:trace contextRef="#ctx0" brushRef="#br0" timeOffset="75854.3824">13542 10216 1155 0,'0'0'340'0,"0"1"-170"16,-8 9-49-16,-5 6 7 0,-14 6-7 15,-7 2 5-15,-6-3-27 16,-4-4-20-16,20-19-38 31,12 1-16-31,1 0-11 0,-26-12-8 0,19-12-20 16,9-3-7-16,29 10-8 16,2 1-1-16,8 13 20 15,5 4 7-15,4 16 8 16,2 9 7-16,1 9-1 15,-3 0-1-15,-6-2 1 16,1-5-1-16,-7-13-1 16,3-7 1-16,-7-17-1 15,1-12-3-15,-4-15-2 16,-11-8-1-16,-2-9 3 0,-4-7 3 16,-7-13 4-16,1-7 1 15,3-2-4-15,-3 7 5 16,3 30 12-16,6 18-2 15,-4 36-2-15,3 18-4 16,1 23-19-16,0 13 1 16,5 11-1-16,2 3 0 15,3-2 0-15,2-6 2 0,-3-9 3 16,-1-11-1 0,-1-16 3-16,-4-10-7 0,-8-21-38 15,-2-6-18-15,-14-19-50 16,-2-8-5-16,-9-7 18 15,-1 1 15-15,4 12 50 16,2 7 11-16,7 13 19 16,4 5 5-16,11 4 12 15,6 0 3-15,22 2-7 16,7-4 0-16,8-5-10 16,4-5 1-16,-5-9 6 15,-2-5 2-15,-8-9 11 16,-5 3 8-16,-11-7 7 15,-8-1 9-15,-5-6 17 16,-4-1 0-16,-1 11 8 16,-1 9-2-16,-1 24-31 15,2 12-16-15,0 20-21 16,1 9-6-16,11 13-1 16,4 2 0-16,5 6 2 0,-1-2 0 15,-1 1 1-15,-3-3 0 16,-6-16-9-16,-1-4-8 15,-8-20-29-15,2-7-33 16,-4-17-112-16,-6-9-141 16</inkml:trace>
  <inkml:trace contextRef="#ctx0" brushRef="#br0" timeOffset="75963.0915">13988 10194 740 0,'-5'-7'542'0,"-3"-5"-251"16,10 6-45-16,16 9-27 15,15 4-26-15,14 1-92 16,3 2-33-16,17-2-29 15,-3-6-26-15</inkml:trace>
  <inkml:trace contextRef="#ctx0" brushRef="#br0" timeOffset="81970.4957">2344 12182 994 0,'10'-9'442'15,"9"-4"-266"-15,-19-4-21 16,-12-1 14-16,-16 3-38 15,-12-3-8-15,-10 8-21 16,0 5-16-16,2 9-29 16,6 11-18-16,17 15-31 15,6 6-13-15,23 7-14 16,13 6 1-16,20-5 7 16,8-5 6-16,8-10 6 15,0-10 2-15,-5-6 3 16,-7-7 1-16,-18-6 0 15,-9-3 0-15,-27-4-7 16,-11 2-4-16,-22 1 0 16,-12 2 0-16,-4 5 3 15,4 11 4-15,11 19 4 0,10 7 2 16,21 15 4-16,7 1-2 16,24 2-4-16,9-5 0 15,16-12 0-15,9-7-1 16,8-23 0-16,12-8 2 15,11-14-36-15,3-12-51 16,-5-14 93-16</inkml:trace>
  <inkml:trace contextRef="#ctx0" brushRef="#br0" timeOffset="82479.5801">2605 12097 1514 0,'4'4'252'0,"12"1"-85"15,11 3-45-15,13 0-36 16,9-2-6-16,6-2-30 16,-1-3-11-16,-10-5-8 15,-7 1-7-15,-21-4-20 16,-6 1-15-16,-20-1-26 15,-6 2-11-15,-11-1 11 0,-4 0 10 16,5 6 17-16,2 3 2 16,11 8-7-16,6 5-2 15,14 6 0-15,8-1 2 16,13 1 8-16,0-5 3 16,1-5 4-16,-3 0 1 15,-14-6 6-15,-6 0 2 16,-15-2 1-16,-7 2 0 15,-7 2-5-15,0 4-3 16,4 9-3-16,6 7 0 16,13 11-1-16,10 7 0 0,12 9 0 15,1 2-2-15,1 4 36 16,-6 3 18-16,-14-9 27 16,-3-2 5-16,-17-13-24 15,-6-10-12-15,-12-17-18 16,-3-13-5-16,6-21-32 15,6-9-27-15,12-11-69 16,10-2-57-16,10 3-174 16</inkml:trace>
  <inkml:trace contextRef="#ctx0" brushRef="#br0" timeOffset="82763.4996">3329 12552 1522 0,'3'9'287'0,"-3"9"-58"16,-6 5-40-16,-12 4-54 0,-6-1-33 16,-9-6-35-16,1-3-13 15,-4-12-24-15,3-4-8 16,8-8-17-16,-3-7-5 16,14-6-25-16,4 1-14 15,10-7-17-15,9 4 0 16,12 5 18-16,6 3 11 0,9 18 24 15,2 6 5 1,-7 12 11-16,2 9 5 0,-5 8 5 16,-3 3 0-16,-4 2-14 15,-4-5-46-15,-8-13 100 16</inkml:trace>
  <inkml:trace contextRef="#ctx0" brushRef="#br0" timeOffset="82900.6707">3253 12258 1741 0,'2'-2'434'15,"4"-2"-186"-15,-3 13-163 16,6 10-62-16,9 12-425 16</inkml:trace>
  <inkml:trace contextRef="#ctx0" brushRef="#br0" timeOffset="83413.4509">3925 12512 1565 0,'-20'-9'312'15,"-23"-2"-94"-15,-4 2-48 16,6 13-58-16,1 6-32 16,13 12-45-16,7 13-15 15,11 6-17-15,11 4-2 16,18-2 0-16,1-5 4 0,13-13 4 15,1-6 1-15,1-14 6 16,3-7 4-16,-12-8 6 16,-6-4 3-16,-20-6 2 15,-5 2-4-15,-17 4-15 16,-7 6-24-16,1 11-76 16,4 5 94-16</inkml:trace>
  <inkml:trace contextRef="#ctx0" brushRef="#br0" timeOffset="83599.9557">4041 12535 1637 0,'1'-3'407'0,"3"0"-98"16,2 3-109-16,-6 0-106 15,3 12-33-15,17 54-35 0,-18-28-7 16,4 4-50-1,-4-1-45-15,5-10-105 0,1-5-51 16,2-19-132-16</inkml:trace>
  <inkml:trace contextRef="#ctx0" brushRef="#br0" timeOffset="83748.7966">4158 12691 558 0,'3'-19'512'0,"4"-12"-121"16,-5 8-218-16,-2 7 34 15,-7 13-6-15,-2 3-17 0,-4 9-41 16,-2 3-22-16,2 7-49 15,2-1-21-15,11 0-38 16,6-2-12-16,14 1-24 16,5-2-29-16,6 0-102 15</inkml:trace>
  <inkml:trace contextRef="#ctx0" brushRef="#br0" timeOffset="84044.0141">4377 12558 1441 0,'0'0'302'0,"-3"4"91"15,6 3-164-15,-3-7-118 16,1 4-18-16,5 16-31 0,9 32-11 16,-17-34-22-16,1-4-8 15,0-8-12-15,1-6-4 16,6-11-19-16,4-3-5 15,11-5-1-15,1 0-2 16,2 8 12-16,-1-1 4 16,-3 12 4-16,-2 4 6 15,-4 9 14-15,1 7 3 16,-10 7-1-16,4 3 6 16,-3 0-60-16,-1-7 360 0</inkml:trace>
  <inkml:trace contextRef="#ctx0" brushRef="#br0" timeOffset="84401.3281">4966 12561 1320 0,'-11'-11'302'16,"-2"-6"-11"-16,-13 6-77 0,4-2-20 16,-1 16-85-16,0 4-36 15,7 9-55-15,2 12-18 16,11-1-9-16,6 6-3 15,13 1 6-15,4-4 1 16,5-7 5-16,4-3 7 16,-7-14 7-16,-7-5 4 15,-9-6 7-15,-7-4 0 0,-4-4-20 16,0 0-32-16</inkml:trace>
  <inkml:trace contextRef="#ctx0" brushRef="#br0" timeOffset="84865.4227">5195 12585 642 0,'2'-4'566'0,"12"2"-234"0,0 3-113 16,2 11-15-16,2 7-26 15,-15 10-43-15,-3 6-21 16,-8 2-48-16,-2-4-16 15,3-10-24-15,6-9-12 16,4-16-8-16,7-9-3 16,8-15-2-16,2-7 0 0,3-7-3 15,6 2 1-15,1 7-2 16,3 7 11-16,-9 11 42 16,-4 5 16-16,-7 14 32 15,-8 4-2-15,-3 17-30 16,-2 6-14-16,1 6-30 15,2 2-7-15,0-8-17 16,5-3-22-16,-2-15-78 16,4-9 21-16</inkml:trace>
  <inkml:trace contextRef="#ctx0" brushRef="#br0" timeOffset="85029.6479">5853 12510 1701 0,'0'-5'487'0,"0"2"-80"15,0-3-251-15,0 5-64 16,0 0-125-16,0-1-19 16</inkml:trace>
  <inkml:trace contextRef="#ctx0" brushRef="#br0" timeOffset="85164.8155">5915 12691 2152 0,'0'2'644'0,"0"4"-468"16,2-4-76-16,-2-3-111 16,0 0-60-16</inkml:trace>
  <inkml:trace contextRef="#ctx0" brushRef="#br0" timeOffset="85794.4697">2281 13146 1623 0,'-6'2'278'0,"7"2"-227"15,22 2-47-15,52-1-24 16,23 0 0-16,54 0 24 0,26-2 15 15,36 1 23 1,25 0 14-16,30 1-8 0,7-4-9 16,15 0-15-16,-2-1-5 15,-12 0 0-15,-6 1 4 16,-32 7 4-16,-19 2-4 16,-50 2-31-16,-22 1-44 15</inkml:trace>
  <inkml:trace contextRef="#ctx0" brushRef="#br0" timeOffset="86286.1851">6990 11986 1714 0,'1'20'345'0,"5"30"-266"16,6 19-15-16,8 22-12 15,3 8-17-15,6 5-10 16,-7-16-23-16,-10-22-81 16,-2-16-53-16</inkml:trace>
  <inkml:trace contextRef="#ctx0" brushRef="#br0" timeOffset="86602.4222">6930 12149 1469 0,'16'-23'237'0,"22"-22"-72"16,14 7-33-16,11 22-70 16,3 11-17-16,-1 22-22 15,-11 8-1-15,-27 12 7 0,-19 7 0 16,-31 4-12-16,-8 5-5 15,-4-11-6-15,4-7-3 16,17-17-6-16,11-9-2 16,19-12-5-16,13-3 1 15,12 0 12-15,6 4 2 16,1 9 4-16,-5 8 1 0,-9 15-4 16,-16 0 6-16,-22 11 11 15,-21 0 1-15,-25-3 0 16,-11-1-3-16,-9-14-26 15,14-2-27-15,20-14-67 16,18-4-70-16</inkml:trace>
  <inkml:trace contextRef="#ctx0" brushRef="#br0" timeOffset="86900.7445">7594 12564 1611 0,'8'2'346'0,"8"4"-146"16,2-4-36-16,-2 2-74 16,2-4-20-16,0-11-24 15,-2 0-11-15,-1-4-8 16,-6-6-9-16,-6 0-12 0,-6-2-9 16,-18-10-14-16,-4 2-9 15,-4 5-8 1,1 9 3-16,7 22 1 0,1 11 8 15,1 17 13-15,6 9 4 16,3 9 7-16,5 3 2 16,7 5-2-16,4-1 1 15,5-7 0-15,5-4 3 16,2-16-74-16,-2-8-31 0</inkml:trace>
  <inkml:trace contextRef="#ctx0" brushRef="#br0" timeOffset="87409.9291">8049 12363 1544 0,'-14'2'272'0,"-9"2"-109"15,2 3-68-15,13 5-66 16,7 1-9-16,10 0-10 16,8 0-4-16,6-4-2 0,4-4 1 15,-9-3 2-15,3-3-5 16,-5-2-16-16,-4 0-13 16,-5-4-6-16,-14 4 3 15,-15-3 16-15,-6 5 9 16,-5 3 20-16,1 5 8 15,6 6 9-15,4 3 7 16,12 3-12-16,10 6 1 16,10 0 0-16,8-1 1 15,12-1 2-15,0-7-5 0,6-8-3 16,3-2-2-16,-1-9-3 16,0-8-1-1,-2-3-2-15,-5-2-2 0,-11-8-5 16,-5-4-3-16,-9-2-4 15,-3-2 2-15,2 13-1 16,-3 5-2-16,0 15 5 16,3 9-1-16,-5 11 0 15,0 2 1-15,0 1-5 16,2 2-3-16,3-3-68 16,-2 2-123-16</inkml:trace>
  <inkml:trace contextRef="#ctx0" brushRef="#br0" timeOffset="87550.3328">8213 12156 1850 0,'0'0'444'0,"4"2"-329"0,5 6-75 15,14 12-447-15</inkml:trace>
  <inkml:trace contextRef="#ctx0" brushRef="#br0" timeOffset="87903.55">8461 12426 1659 0,'15'0'346'0,"20"-5"-202"15,5 3-64-15,2-1-46 16,-1 0-8-16,-7-1-4 16,-6 1 1-16,-10-2 1 15,-8 1-10-15,-11 4-34 16,-7-1-9-16,-9 3-5 15,-3 1 0-15,2 5 34 16,-1 5 6-16,10 4 8 0,4 9 8 16,8 1 2-16,7 1-2 15,11 1-8-15,1-6-4 16,8-3-80-16,2-4-50 16</inkml:trace>
  <inkml:trace contextRef="#ctx0" brushRef="#br0" timeOffset="88247.7037">9167 12406 1467 0,'-19'-10'283'16,"-14"-11"-24"-16,1 7-112 16,2 5-28-16,7 9-69 15,8 4-15-15,10 10-29 16,7 2-7-16,12 4-6 15,7-2 2-15,4-1 7 16,2-2-17-16,-3-7-26 16,-4-5-21-16,-10-4-59 15,-7-2-1-15,-10-4-6 16,-6 5 27-16,-10 2 62 16,-6 0 41-16,0 6 78 15,0 0 38-15,11 8 30 16,2 3 11-16,14 3-37 15,7 2-15-15,15 1-36 0,8-6-8 16,10-1-27-16,3-4-10 16,1-4-40-16,1-1-44 15</inkml:trace>
  <inkml:trace contextRef="#ctx0" brushRef="#br0" timeOffset="88731.7104">10305 12477 1028 0,'0'-9'442'0,"0"-5"-202"16,-10-3-48-16,-6-2 5 16,-3 0-6-16,-7 4-21 15,-6 6-66-15,-4 7-17 16,2 10-55-16,6 10-21 16,12 12-13-16,8 2-4 15,12 4 3-15,9 1 3 16,13-6 2-16,5-4 0 0,7-9 5 15,-3-10-3-15,-1-8-52 16,-1-6-41-16,-7-11-135 16</inkml:trace>
  <inkml:trace contextRef="#ctx0" brushRef="#br0" timeOffset="88848.4031">10232 12156 1673 0,'-7'-6'403'0,"-7"-4"-161"15,4 4-94-15,5 6-114 16,5 2-64-16</inkml:trace>
  <inkml:trace contextRef="#ctx0" brushRef="#br0" timeOffset="89193.172">10427 12291 1745 0,'6'-27'389'0,"1"-18"-285"16,12 0-41-16,5 3 14 15,9 15 9-15,4 9 5 16,1 23 18-16,-3 14-24 16,-4 28-54-16,-7 13-8 15,-6 28-14-15,-8 3-3 0,-3-8 0 16,1-6-1-16,-5-31 3 15,1-9 2-15,0-16-1 16,-1-10 1-16,-6-13-19 16,-3-8-9-16,-13-13-20 15,-5-3-4-15,-8-5 3 16,-5 1 5-16,3 9 3 16,-1 6-18-16,12 19-12 15,7 5-10-15,9 7-50 16,7 3-29-16</inkml:trace>
  <inkml:trace contextRef="#ctx0" brushRef="#br0" timeOffset="89465.3254">11198 12482 1509 0,'-3'9'293'0,"-5"7"-55"16,-12 4-103-16,-8-1-33 15,-7-3-57-15,-3-8-10 16,4-7-9-16,5-2-6 16,10-11-18-16,3-3-7 15,6-4-14-15,5-3-3 16,6 2 3-16,6 3 3 16,9 9 24-16,3 5 13 0,13 9 32 15,2 10 14 1,8 9-4-16,1 0-6 0,-3 4-10 15,-2 0-31-15,-6-2-188 16</inkml:trace>
  <inkml:trace contextRef="#ctx0" brushRef="#br0" timeOffset="89895.2243">11954 12339 1675 0,'19'-4'353'15,"26"-5"-185"-15,9 1-110 16,6-1-29-16,-5 2-9 16,-11 1-6-16,-8 2-1 15,-13 2-2-15,-8-1 1 16,-15 4-52-16,-5 4-36 16,-12 5-47-16,-6 3-15 0,-1 0-1 15,6 2 39-15,3-3 33 16,6 5 34-16,6-2 71 15,-6-2 17-15,7 4 24 16,0 0 6-16,4 6-32 16,5 0-16-16,1 3-18 15,6 4-5-15,-3-4 6 16,-3-5-20-16</inkml:trace>
  <inkml:trace contextRef="#ctx0" brushRef="#br0" timeOffset="90164.6331">12734 12452 1553 0,'-6'9'319'0,"-2"11"-73"16,-20-5-112-16,2-1-36 16,-8-5-38-16,0-9-10 15,8-9-21-15,6-2-6 16,5-4-23-16,3-2-7 15,10 1-9-15,1-4-3 16,8 5 4-16,5 5 3 16,9 8 14-16,3 4 9 15,6 14 10-15,-1 4 8 16,-4 5 0-16,6 5-5 0,-6-6 6 16,2 4-4-16</inkml:trace>
  <inkml:trace contextRef="#ctx0" brushRef="#br0" timeOffset="90868.6783">14008 12044 1145 0,'-6'9'334'0,"-10"21"-167"16,-4 13-34-16,-11 16-6 16,-2 8-18-16,-1 5-46 15,4-2-12-15,14-13-26 16,6-17-9-16,12-21-5 15,7-16 0-15,7-19-2 16,5-8 1-16,3-21 0 16,4-7 0-16,-6-8 2 15,-1-2 0-15,-4 0-3 16,-3 4-3-16,2 12 4 16,0 9 7-16,-2 20 10 15,0 10 0-15,1 17-7 16,5 13-9-16,8 15-11 15,8 11-1-15,7 11 0 16,0 4 0-16,10 8 3 0,-3-6 1 16,-3-6 0-16,-5-9 3 15,-16-16 1-15,-7-9 1 16,-15-7 3-16,-8-5 0 16,-25-3 5-16,-13-3-1 15,-25-8 2-15,-6-2-1 16,-3-5-2-16,-3-1-1 15,14 3-6-15,7-1-3 16,20 4-24-16,18 0-19 16,25-2-81-16,11-1-57 0</inkml:trace>
  <inkml:trace contextRef="#ctx0" brushRef="#br0" timeOffset="91187.8261">14440 12167 1434 0,'8'-15'233'0,"12"-12"-16"16,6 14-40-16,5 18-34 16,3 18-18-16,-2 27-63 15,-3 13-3-15,-4 17-2 16,-6-2-6-16,-2-8-9 15,-2-9-9-15,-4-28-16 0,6-7 3 16,-2-25 10-16,3-10 2 16,4-17 6-1,2-9 6-15,0-18 3 0,-1-10 1 16,-2-15-3-16,-1 0-10 16,-2-1-18-16,1 5-14 15,-5 20-57-15,-3 8-67 16,-5 25 375-16</inkml:trace>
  <inkml:trace contextRef="#ctx0" brushRef="#br0" timeOffset="94478.8819">15095 12569 1406 0,'-1'16'209'0,"-2"18"-100"15,5 2-12-15,3-7-46 16,-1-4-14-16,-2-9-21 15,-2-4-8-15,-7-12-62 16,3-4-39-16,-7-13-147 16</inkml:trace>
  <inkml:trace contextRef="#ctx0" brushRef="#br0" timeOffset="94697.1701">15088 12457 637 0,'14'-13'513'0,"20"-8"-181"15,-1 5-181-15,6 16-46 0,-2 6-17 16,-12 8-5-16,-4 5 0 15,-22 2-3-15,-15 3 0 16,-13 6-16-16,-10-4-13 16,0-3-24-16,12-5-10 15,11-11-13-15,11-1-4 16,17-5-4-16,5-1 1 16,8-1 3-16,5 1 0 15,4 6 1-15,-2 2 1 0,-1 10-34 16,-3 1 73-16</inkml:trace>
  <inkml:trace contextRef="#ctx0" brushRef="#br0" timeOffset="94923.8417">15483 12723 1378 0,'-3'7'237'0,"-6"7"-53"15,-1 9-46-15,0 1-71 16,3 3-24-16,8-1-32 16,5-5-5-16,10-8 2 15,3-4-27-15</inkml:trace>
  <inkml:trace contextRef="#ctx0" brushRef="#br0" timeOffset="95091.3091">15490 12607 1647 0,'0'0'377'0,"4"1"-147"16,-4 0-60-16,0-1-86 15,0 0-17-15,0 0 45 16</inkml:trace>
  <inkml:trace contextRef="#ctx0" brushRef="#br0" timeOffset="95776.3578">16348 12680 1532 0,'7'10'249'16,"-4"14"-96"-16,-10 4-39 15,-26 5-33-15,-10-3-8 0,-3-12-73 16,4-6 13-16</inkml:trace>
  <inkml:trace contextRef="#ctx0" brushRef="#br0">17064 12036 1610 0,'-2'8'324'0,"4"9"-148"16,-2 26-65-16,0 17-14 15,3 30-14-15,1 12-18 16,2 10-23-16,-2-8-19 15</inkml:trace>
  <inkml:trace contextRef="#ctx0" brushRef="#br0" timeOffset="96363.5199">16949 12030 1605 0,'16'-14'316'0,"28"-11"-148"15,16 8-48-15,19 18-58 16,10 12-15-16,-5 10-27 16,-10 9-9-16,-34 4-1 15,-25 2 3-15,-44 14 2 16,-19-2 1-16,-27-2 3 15,1-8 1-15,12-21-2 16,12-8-5-16,27-15-48 16,9-4-54-16</inkml:trace>
  <inkml:trace contextRef="#ctx0" brushRef="#br0" timeOffset="96749.7401">17397 12452 1379 0,'-1'-2'242'0,"-2"2"-42"16,4 10-51-16,3 20-68 15,2 8-22-15,3 13-18 0,2 2-13 16,-4 0-3-16,-1-7-14 16,-3-11-90-16,-2-12-60 15</inkml:trace>
  <inkml:trace contextRef="#ctx0" brushRef="#br0" timeOffset="96987.8003">17541 12481 1363 0,'14'-1'242'0,"16"-3"-36"0,-10 16-123 16,-5 4-9-16,-17 7-18 15,-14 4-9-15,-10-1-11 16,-12 1-7-16,1-2-19 16,3-1-4-16,13-5-7 15,14-6-2-15,20-7 7 16,12 0 16-16,15-1 16 15,2 2 3-15,0 3-6 16,2 3-12-16,-8 2-15 16,-4-3-31-16</inkml:trace>
  <inkml:trace contextRef="#ctx0" brushRef="#br0" timeOffset="97633.4081">17079 12594 1086 0,'-2'0'406'15,"-2"0"-189"-15,2 7-65 16,2-7-15-16,0 9-61 16,10 48-21-16,-4-26-23 15,-3 1 3-15</inkml:trace>
  <inkml:trace contextRef="#ctx0" brushRef="#br0" timeOffset="98067.4578">17901 12800 1541 0,'-4'5'278'0,"-1"8"-102"15,-1 4-33-15,0 8-38 16,5 3-28-16,7 3-36 16,5-14-12-1,-5-9-15-15,0 2-21 0,20 10-64 16,-1-5-51-16</inkml:trace>
  <inkml:trace contextRef="#ctx0" brushRef="#br0" timeOffset="98230.0234">17903 12663 1639 0,'1'0'423'0,"1"-1"-66"15,3 2-230-15,-5-1-36 16,0 0-48-16,0 0-578 16</inkml:trace>
  <inkml:trace contextRef="#ctx0" brushRef="#br0" timeOffset="98987.9087">18851 12453 1521 0,'14'-7'270'16,"15"3"-71"-16,7 10-52 0,11 29-53 15,-5 10-17-15,0 20-30 16,-5 7-6-16,-25 3-4 16,-12 4 0-16,-25-4-8 15,-13-7-39-15,-13-19-72 16,-2-13-14-16,4-33-15 15,1-15 15-15,21-33 47 16,15-9 6-16,24-18 29 16,14 1 27-16,23 2 35 15,1 4 17-15,6 8 10 16,-2 4-4-16,-9 13-20 16,-5 7-13-16,-12 12-20 15,-6 9-7-15,-14 12-8 16,-1 6-3-16,-8 18-5 15,-3 6-1-15,-1 14 1 16,1 0-1-16,5-1 18 0,5-4-23 16,8-8-191-16</inkml:trace>
  <inkml:trace contextRef="#ctx0" brushRef="#br0" timeOffset="99268.3279">19650 12498 1600 0,'-8'12'318'0,"-5"7"-155"0,-9 4-73 15,-3 2-10-15,-6-5-38 16,-5-1-11-16,4-13-15 16,1-9-5-16,7-7-18 15,7-7-11-15,6-8-16 16,5 0-4-16,14 1 11 15,5 5 7-15,10 10 17 16,3 7 9-16,-3 6 16 16,6 13 3-16,3 8-3 15,-2 6-5-15,1 1 8 16,-1 1 19-16</inkml:trace>
  <inkml:trace contextRef="#ctx0" brushRef="#br0" timeOffset="99703.2057">20391 12444 1515 0,'8'0'250'0,"16"6"-86"16,1 7-68-16,-6 8-48 15,-4 6-7-15,-16 4 2 16,-2 4 0-16,-18-4 0 16,1-1-4-16,4-11-25 15,-1-8-5-15,17-16-7 16,10-9-4-16,10-17-12 15,9-5-1-15,6-4 4 16,-6-5 5-16,-1 7 7 16,-4 2 2-16,-9 11 8 15,-2 10 6-15,-12 15 22 16,-1 11 8-16,-4 15 9 16,0 8 1-16,4 6-17 15,4 0-9-15,13-2-12 16,4-9-12-16,7-7-79 15,4-7-47-15</inkml:trace>
  <inkml:trace contextRef="#ctx0" brushRef="#br0" timeOffset="99986.9011">21069 12501 1570 0,'-1'12'305'0,"-4"6"-116"16,-6 2-108-16,-4 2-18 15,-7-2-35-15,-2 1-3 0,2-6-9 16,-1-4-6-16,-2-11-32 16,5-1-16-16,-5-13-21 15,0-4 1-15,10-2 30 16,4-3 14-16,11 3 15 16,13 1 7-16,14 5 18 15,-1 5 12-15,6 11 13 16,-6 8-3-16,1 11-17 15,-3 5-10-15,2 2-12 16,-3 2 6-16,-6-3-48 16,-1-3-32-16</inkml:trace>
  <inkml:trace contextRef="#ctx0" brushRef="#br0" timeOffset="100123.2304">21037 12285 1695 0,'-7'-6'385'0,"-1"-2"-205"0,-1 7-78 16,7 10-137-16,9 7 31 15</inkml:trace>
  <inkml:trace contextRef="#ctx0" brushRef="#br0" timeOffset="100420.5469">21318 12524 1673 0,'-1'10'402'16,"1"11"-140"-16,2 2-159 16,4 1-34-16,7-4-45 15,-1-3-9-15,8-10-1 16,0-6 2-16,4-7-3 16,3-10-2-16,-5-10-4 15,8-1 0-15,-10-13 0 16,-3-8 17-16,-16-16-43 15,-9-12-1-15,-16-11 1 16,-4 2-16-16,-4 17 35 16,-3 17 0-16,-4 33 0 15,-2 17-2-15,11 18-3 16,3 4-3-16,27 12-15 16,11 3-21-16,26 2-106 15,4 2-27-15</inkml:trace>
  <inkml:trace contextRef="#ctx0" brushRef="#br0" timeOffset="100846.8639">21859 12345 1150 0,'-6'6'367'16,"-2"5"-154"-16,-1 10-79 16,4 3-31-16,5 2-67 15,0-5-15-15,14-6-14 16,-6-7 0-16,14-2 0 15,-1-5 0-15,-6-1-3 16,0-2-3-16,-18-5-2 16,-7 0-1-16,-13 4 1 15,-4 3 1-15,-4 6 20 16,2 6 12-16,1 11 39 16,1 3 18-16,13 7 9 0,12 1-5 15,18-7-15-15,16 0-10 16,13-10-21-16,0-5-7 15,-1-11-15-15,-4-5-31 16,-6-6 336-16</inkml:trace>
  <inkml:trace contextRef="#ctx0" brushRef="#br0" timeOffset="101499.1805">13985 13823 1385 0,'-3'9'228'0,"-6"14"-65"16,-5 4-20-16,-4 5-46 16,-6-1-28-16,-4-8-40 15,1-4-11-15,1-19-4 16,3-11-3-16,7-7-4 16,5-12-4-16,11-1-8 15,11-2-4-15,8 1 14 16,7 6 19-16,7 14 30 15,2 9 7-15,2 15-3 16,-1 11-16-16,-4 12-23 16,-9 2-2-16,-6 4-49 15,-4-1-32-15</inkml:trace>
  <inkml:trace contextRef="#ctx0" brushRef="#br0" timeOffset="101715.6017">14192 13770 1616 0,'7'2'352'0,"6"4"-115"15,5 18-142-15,1 8-10 0,-1 9-25 16,1 0-11-16,-4-6-8 16,4-2-6-16,2-17-13 15,1-10-2-15,2-16-2 16,-1-16-1-16,-5-7-14 15,1 1-23-15,-5 1-31 16</inkml:trace>
  <inkml:trace contextRef="#ctx0" brushRef="#br0" timeOffset="102234.6723">14666 13798 1431 0,'1'-2'255'16,"10"4"3"-16,14 2-126 16,9 2-70-16,10 0-19 15,2-4-25-15,-5-2-4 16,-6-1-2-16,-7-3 0 15,-15-3-2-15,-9-1-9 16,-12 1-18-16,-8 1-4 16,-11 3-1-16,-5 6 7 0,1 6 15 15,5 5 5-15,8 6 6 16,7 1 0-16,12 9 1 16,6 4-2-16,8 5 1 15,3 0 2-15,6-8 0 16,1-4-3-16,6-14 2 15,2 0 0-15,0-16 4 16,-3-8 0-16,-1-12-2 16,-5-6-1-16,-2-5-4 15,2-2-1-15,-8-2 1 16,-9-2-2-16,2 6 22 16,-9 7 11-16,0 12 13 15,1 9 6-15,-1 17-20 16,-1 7-13-16,-1 13-17 15,2 4-3-15,2 6 0 16,4-1-25-16,5-2-81 0,1-6-11 16</inkml:trace>
  <inkml:trace contextRef="#ctx0" brushRef="#br0" timeOffset="102524.9801">15570 13807 1351 0,'-11'-7'285'0,"-1"-5"17"0,-7 8-149 15,-3 3-25-15,-2 7-67 16,-2 9-19-16,6 10-23 16,6 5-7-16,14 5-3 15,6 0-4-15,15-2-1 16,3-7-1-16,6-11 3 15,1-1 3-15,-7-14 3 16,-3-2 6-16,-13-6 4 16,-4-5 1-16,-15 0-2 15,-8 0-3-15,-13 2-8 16,-6 1-6-16,0-1 373 16</inkml:trace>
  <inkml:trace contextRef="#ctx0" brushRef="#br0" timeOffset="102808.7564">15795 13806 1372 0,'0'0'233'0,"10"1"-36"16,5 2-60-16,15 3-41 15,6-3-4-15,5 2-24 16,3-1-16-16,-6-4-22 16,-5 0-7-16,-11-4-89 15,-4 1-83-15,-11-5-226 16</inkml:trace>
  <inkml:trace contextRef="#ctx0" brushRef="#br0" timeOffset="102938.4044">15941 13840 1349 0,'-3'11'242'0,"-1"10"-76"16,4 4-27-16,2 2-69 16,7 3-25-16,0 0-27 0,5-1-6 15,3-5-14-15,-1-11-52 16</inkml:trace>
  <inkml:trace contextRef="#ctx0" brushRef="#br0" timeOffset="103206.1106">16463 13853 1476 0,'-2'10'293'0,"-4"9"5"15,-13 6-150-15,-7 5-31 0,-9-2-50 16,-5-3-15-16,2-13-12 15,3-2-5-15,7-12-16 16,4-4-10-16,8-7-15 16,4-8-6-16,6-3-4 15,4-2-2-15,10 3 1 16,4 0 2-16,7 11 1 16,6 7 3-16,2 12 3 15,0 8-1-15,0 18 4 16,-3-1 1-16,-2 5 10 15,-4 0-36-15</inkml:trace>
  <inkml:trace contextRef="#ctx0" brushRef="#br0" timeOffset="103358.6936">16369 13591 1729 0,'-4'-3'378'16,"-5"3"-220"-16,3 8-116 16</inkml:trace>
  <inkml:trace contextRef="#ctx0" brushRef="#br0" timeOffset="104074.8821">16649 13861 1495 0,'18'1'241'16,"15"-1"-88"-16,10 0-98 16,8-2-15-16,2-3-27 0,-7-3-5 15,-11 0-3-15,-10 0-4 16,-16-1-4-16,-7 1-2 15,-12 1-1-15,-7 3 2 16,-8 8 4-16,1 7 6 16,-2 13 10-16,4 9 3 15,7 5 7-15,5 6 0 16,12-5-4-16,9-3 1 0,12-10-5 16,4-12-1-16,6-11-3 15,-2-6 3-15,-2-16-3 16,-2-4-1-16,-5-5-4 15,-2-6-2-15,-9-3-2 16,2 5-1-16,-6 4-2 16,1 8-2-16,-1 16 4 15,-4 8 6-15,0 12 11 16,-3 6 1-16,2 8-1 16,-6-3-6-16,4-1-7 15,-4-7-2-15,5-8 0 16,4-4 2-16,2-7 2 15,3-6-1-15,-3-10-1 16,6-4-2-16,0-3-3 16,5 3 2-16,-1 5 14 15,-1 5 10-15,0 10 13 16,-2 5 3-16,-5 13-6 0,-3 4-8 16,-3 4-12-16,2 4-3 15,-1-1-3-15,1-2-13 16,1-3-72-16,1-6-48 15</inkml:trace>
  <inkml:trace contextRef="#ctx0" brushRef="#br0" timeOffset="104226.5922">17518 13985 1845 0,'0'4'529'15,"-4"-2"-234"-15,4 5-165 16,0-1 223-16</inkml:trace>
</inkml:ink>
</file>

<file path=ppt/ink/ink1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1333.61829" units="1/cm"/>
          <inkml:channelProperty channel="Y" name="resolution" value="1777.91638" units="1/cm"/>
          <inkml:channelProperty channel="F" name="resolution" value="0.00051" units="1/dev"/>
          <inkml:channelProperty channel="T" name="resolution" value="1" units="1/dev"/>
        </inkml:channelProperties>
      </inkml:inkSource>
      <inkml:timestamp xml:id="ts0" timeString="2019-12-17T08:26:51.174"/>
    </inkml:context>
    <inkml:brush xml:id="br0">
      <inkml:brushProperty name="width" value="0.05292" units="cm"/>
      <inkml:brushProperty name="height" value="0.05292" units="cm"/>
    </inkml:brush>
  </inkml:definitions>
  <inkml:trace contextRef="#ctx0" brushRef="#br0">18615 4383 48 0,'0'0'25'15,"0"0"-1"-15,0 9-2 16,0-9-4-16,0 0-5 16,0 11-2-16,-9-16-2 15,9 5-1-15,-24-10-2 0,3-7-2 16,-11-12-1-16,-7-17-2 15,-10-21 1-15,-9-25-1 16,-9-25 1-16,3-8-2 16,5-2 1-16,7 9-1 0,10 14 1 15,11 12 0-15,12 27-1 16,13 28 1-16,12 26-1 0,-6 11-1 16,15 1-3-16,-15-1-5 15,9 13-17-15,-9-13-13 16,-3 9-1-16,3-9 0 15</inkml:trace>
  <inkml:trace contextRef="#ctx0" brushRef="#br0" timeOffset="637.8828">17942 3467 23 0,'-12'4'33'0,"12"10"0"15,0-14-6-15,-12 0-8 16,12 0-5-16,10-17-4 16,-2 3-2-16,2-15-1 15,2 5-2-15,-2-8 0 16,2 1 1-16,-3 2-2 0,1 9-1 16,0 3 1-16,1 8-1 15,-1 9 1-15,5 10 1 16,3 4-1-16,4 0-1 15,0 2 1-15,2 0 0 16,-3-2-1-16,0-4 0 16,-3-3-1-1,-3 1 0-15,-5-4 0 16,-10-4 0-16,14 8 0 0,-14-8-1 16,10 0-4-16,-10 0-22 15,0 0-20-15,-10-8 1 16,-7-13-1-16,-4-5 1 15</inkml:trace>
</inkml:ink>
</file>

<file path=ppt/ink/ink18.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2-22T10:18:56.249"/>
    </inkml:context>
    <inkml:brush xml:id="br0">
      <inkml:brushProperty name="width" value="0.05292" units="cm"/>
      <inkml:brushProperty name="height" value="0.05292" units="cm"/>
    </inkml:brush>
  </inkml:definitions>
  <inkml:trace contextRef="#ctx0" brushRef="#br0">20181 4693 1438 0,'-12'1'198'16,"-9"1"-84"-16,19-1-16 15,33-2 9-15,22-3-1 16,41 4-5-16,18 0-5 16,32 1-27-16,7 2-19 15,1-1-23-15,-7 0-10 16,-20-4-17-16,-7-3-25 15,-31-6-126-15,-11-1-138 16</inkml:trace>
  <inkml:trace contextRef="#ctx0" brushRef="#br0" timeOffset="404.6902">20261 4638 1080 0,'2'-7'382'15,"-2"-9"-190"-15,-2 7-42 16,-10 9-29-16,-4 8-22 16,-16 15-49-16,-4 5-18 15,-4 5-18-15,1-1-5 16,16-9-9-16,10-2-5 0,23-16 5 15,11-5 7-15,21-4 10 16,9 1 3-16,8 6-3 16,1 6-51-16</inkml:trace>
  <inkml:trace contextRef="#ctx0" brushRef="#br0" timeOffset="841.7337">21387 4554 1509 0,'7'6'249'0,"5"5"-105"0,14 2-50 16,5 2-3-16,4 2-6 16,-7-3-4-16,-7 2-16 15,-3 0-3-15,-15-5-18 16,-2 1-7-16,-12-3-11 16,-6 1-34-16,-9 2-119 15,-3 0-149-15</inkml:trace>
  <inkml:trace contextRef="#ctx0" brushRef="#br0" timeOffset="1502.5065">20121 5116 1310 0,'-8'11'257'16,"-6"8"-87"-16,-4 14-93 15,-6 2-6-15,2 7-36 16,0-3-8-16,7-5-17 15,5-8-5-15,6-13-7 16,6-9-7-16,5-13-19 16,5-9-16-16,-1-13-28 15,1-6 6-15,-1-7 6 16,-1 1 12-16,1 1 31 16,0 0 8-16,-3 10 30 15,-4 4 19-15,-1 12 35 0,-2 8 11 16,-5 10-3-16,3 11-11 15,1 12-35-15,5 8-11 16,9 9-12-16,5 7-6 16,11 0-3-16,1 2-1 15,5-6 3-15,-4-5 1 16,-7-8 1-16,-7-7 4 0,-17-8 7 16,-4-2 2-16,-19-9 3 15,-12-2-2-15,-13-4-21 16,-6-3-16-16,0-2-49 15,5 1-20-15,11 3-143 16</inkml:trace>
  <inkml:trace contextRef="#ctx0" brushRef="#br0" timeOffset="1842.7502">20276 5112 1614 0,'2'-1'306'0,"4"4"-183"0,3 10-28 16,5 18-37-16,-1 10-8 15,0 18-21-15,6 6-7 16,-6-8-8-16,2-5-4 15,3-18-1-15,-5-13 7 16,2-19 20-16,2-8 7 16,-2-26 16-16,3-12 4 15,1-19-6-15,-1-4-9 16,1 3-21-16,-5 12-12 0,-4 24-25 16,-8 7-37-16,-2 21-121 15,-2 6 103-15</inkml:trace>
  <inkml:trace contextRef="#ctx0" brushRef="#br0" timeOffset="2228.8792">20752 5444 1384 0,'-13'0'223'16,"-13"2"-77"-16,-5 4-18 16,0 3-37-16,5 5-18 15,11 6-19-15,7 0 4 0,12 5-10 16,7-4 0-16,11-1-15 16,8-6-12-16,8-4-7 15,-1-2-32-15,-1-9-117 16</inkml:trace>
  <inkml:trace contextRef="#ctx0" brushRef="#br0" timeOffset="2441.3144">20949 5296 1699 0,'9'-2'342'0,"14"-1"-268"0,11-2-22 15,3 4-39-15,1 0-1 16,-1 1-75-16,-2 0-98 16</inkml:trace>
  <inkml:trace contextRef="#ctx0" brushRef="#br0" timeOffset="2614.8469">21008 5401 1527 0,'2'1'289'0,"5"2"-49"16,8 1-120-16,17-1-59 15,3-1-29-15,9-2-52 16,1-4-48-16</inkml:trace>
  <inkml:trace contextRef="#ctx0" brushRef="#br0" timeOffset="3166.7578">21795 5110 1287 0,'-12'-12'313'0,"-7"-8"-41"0,-12 1-103 16,-9 5-17-16,-4 10-72 15,-1 6-26-15,5 16-36 16,8 3-16-16,12 10-17 16,9 4-3-16,16 1 1 15,10 2 4-15,15-3 10 16,3-3 5-16,9-10 3 15,0-4 3-15,1-13-2 16,-1-5 0-16,-9-5 3 16,-6-5 3-16,-20-3-2 15,-7-2-1-15,-21 1-2 16,-14 2-1-16,-13 8 0 16,-8 7 2-16,2 13 4 15,5 6 0-15,9 14-4 16,12 3 1-16,13 1 7 0,14-2 4 15,22-9 12-15,13-5 5 16,21-10-7-16,10-2-1 16,7-12-8-16,2-4-14 15,-8-5-225-15</inkml:trace>
</inkml:ink>
</file>

<file path=ppt/ink/ink19.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2-22T10:19:21.695"/>
    </inkml:context>
    <inkml:brush xml:id="br0">
      <inkml:brushProperty name="width" value="0.05292" units="cm"/>
      <inkml:brushProperty name="height" value="0.05292" units="cm"/>
    </inkml:brush>
  </inkml:definitions>
  <inkml:trace contextRef="#ctx0" brushRef="#br0">21004 6540 809 0,'-1'3'426'0,"-3"6"-209"15,-2 3-114-15,2 6-40 16,-1-3-9-16,-5-3-22 16,5-2-7-16,-2-1 1 15,-2 4 2-15,0-1 0 16,-1 2 9-16,-6-4-3 15,-1-2 0-15,-8-1 0 16,0 0-2-16,-4 0-7 16,-2-1-4-16,1 1-3 15,-2-4-2-15,3 3 2 16,3-2 1-16,1-2 1 16,2 3-1-16,0 0-5 15,1 2-3-15,3 0-3 16,-3 0 1-16,3 1 1 0,-1-2-1 15,-5 0 0-15,2-2 2 16,-5-1 1-16,0-1 1 16,0-4-1-16,1-1 1 15,3 1-4-15,0-5-2 16,-1 2-1-16,1-3-2 16,1-1 0-16,0 3 1 0,1-1 0 15,0 4 0-15,-1-3-1 16,3 0-1-16,1 3-1 15,-1-2 0-15,0 5-1 16,1-3 0-16,-1 1-1 16,-2-3 0-16,7-3 0 15,-7-1 1-15,3-3-1 16,1 1 0-16,-5-2 0 16,3 3 0-16,-1-3 0 15,1 3 0-15,2-5 0 16,2 4 0-16,1 0 1 15,-1 3 0-15,-1 2-1 16,0-3 0-16,0 2 0 16,0-3 0-16,2 0 0 15,1 0-2-15,0-5 1 16,2 1-1-16,1-1 2 16,0-1 0-16,2 2 0 0,-1-2-1 15,-1 2 1-15,1-1 0 16,1-2-1-16,0 1 0 15,-1-4 0-15,5-1 1 16,-2 0 0-16,2 2 0 16,1 3 0-16,-2 1 0 15,0 4 0-15,3 1 0 16,-3-2-1-16,1-1-2 16,2-7 2-16,-1-4-2 15,4-2 2-15,-4 1 0 0,5 3 1 16,-1 0 0-16,0 7 0 15,1 1-1-15,-1 3 1 16,0 4-2-16,1-6 1 16,1 1 0-16,9-1-2 15,-7-7 2-15,2 3 0 16,-1 1 0-16,-2-1 2 16,5 3 1-16,-1 0 0 15,2 0 0-15,-2 3-2 16,0-2 0-16,7 3 0 15,-4-2 0-15,7-1 0 16,-1 1 0-16,-4-6 0 16,1 2 0-16,0-2 0 15,-1-1 2-15,6 4 1 16,-3 0 1-16,2 3-1 0,-1-2 0 16,0 1-1-16,3 2-1 15,3-2-1-15,1-6 1 16,6 1-1-16,-1-5 0 15,2 1 0-15,-4 1 0 16,-4 3 1-16,-2 3 1 16,-3 7 2-16,1 2 0 15,-3 7 1-15,1 1-2 16,3-2-1-16,-2-4 0 0,4-3-1 16,-2-3 0-16,3-2 0 15,3 6-1-15,0 1 0 16,-1-1 1-16,1 3 1 15,-1 0 1-15,3 2 1 16,-2 1 0-16,1-1-2 16,1 0 0-16,-4-4 0 15,5 0-1-15,-5 0 0 16,0-2 0-16,4 4-1 16,-9 2 2-16,3 3-2 15,-4 5 2-15,-4 0 0 16,2 4 0-16,-1-6 0 15,-2 0 0-15,6 0 0 16,-2-2 0-16,0-3-2 16,1 1 1-16,1-3 0 15,0 1 0-15,3 3-1 0,1 6 0 16,2 6 1-16,-1 3 0 16,-3-1 1-16,-1-1 1 15,0 0 0-15,-3 2 0 16,-2 0-1-16,2 0 0 15,0 0 0-15,-2 0-1 16,-2 2-1-16,-2 2 1 16,-1 4-1-16,1 1 1 15,1-1 0-15,0-1 1 0,-2-4-1 16,2-3 1-16,3-1-1 16,-5-2 0-16,0 0-1 15,-1-5 1-15,-1 4 0 16,2-3 0-16,0 2 0 15,2 5 0-15,-3-3 0 16,2 2 0-16,-1-2 0 16,-1-3 0-16,-1-1 0 15,-1-3 0-15,0-3 1 16,-3-3-1-16,-1-1 1 16,-2 0 0-16,0 0 3 15,0 0 1-15,-2 0 0 16,1 0 0-16,0 0-1 15,0 0-1-15,0 0-2 16,0 0 1-16,-11 0-2 16,-31-3 2-16,28-9-1 15,0 1 1-15,2 0-2 0,-1 0 1 16,2 3-1-16,3-1 0 16,0 2-1-16,1 2 1 15,1-1-1-15,0 1 0 16,1-4 0-16,-2 0 0 15,5-1-1-15,-1 3 1 16,1 2-1-16,6 4 0 16,2 6-1-16,1 1 2 0,3 6 0 15,-2 1-1-15,3 3-1 16,3 1 1-16,-1 3 0 16,1 1 1-16,-1 2 1 15,-1 2 0-15,1-5 1 16,-3-4-1-16,-1-6 1 15,0-3-1-15,0 0 0 16,-1 0 0-16,0-4 0 16,-2-1 1-16,-2-6 0 15,0-3 2-15,-1-9-2 16,0 0 1-16,-1-12-1 16,1-1-1-16,3-1 2 15,1-3 3-15,3 5 10 16,1 3 4-16,0 3 13 15,1 3 0-15,0 6-1 16,-1-2-3-16,0 3-11 0,2 0-4 16,-1-3-7-16,0-1-3 15,0-4 2-15,0 0-1 16,-6 3 0-16,-2 7-36 16,-9 10-120-16</inkml:trace>
  <inkml:trace contextRef="#ctx0" brushRef="#br0" timeOffset="17224.8001">20094 7526 876 0,'-11'-4'504'0,"-9"0"-289"15,2-4-57-15,2 7 2 16,0-3-45-16,3 9-23 15,-2 3-32-15,-1 3-17 16,10 11-18-16,2-1-4 16,5-1-2-16,8 0 1 15,5-3 6-15,1-5 6 16,3-5 8-16,1-5 6 0,0-7 5 16,1-2 1-16,-1-5 2 15,-4 1-2-15,-10-10-1 16,-2 0 1-16,-13-5-4 15,-8 1-1-15,-9 9-1 16,1 0-8-16,-3 13-13 16,-2 3-7-16,1 4-18 15,-1 8-2-15,7 4-9 16,6 0 0-16,16 6 1 16,2-1-1-16,13-2 2 15,7-2 1-15,4-4 5 16,2-3 1-16,4-3 3 15,-1-5 1-15,0-7 1 16,-2-5 2-16,-7-10 1 16,-4-2 3-16,-11-4 3 15,-5-1 1-15,-10 0-2 16,-5-2-1-16,-8 7-4 0,-1 5-3 16,-2 13-1-16,-1 9-1 15,3 12-3-15,0 0 0 16,6 9-3-16,3-1 0 15,12-3 0-15,4 2 0 16,11-1 0-16,5-3 1 16,4-6 2-16,2-3 1 0,-1-7 1 15,1-4 1-15,2-6 2 16,-5-9 1-16,-4-4 1 16,-2-5 3-16,-10 0 0 15,-3 3-3-15,-6-4 0 16,-6 9-2-16,-7 5-3 15,-3 6 0-15,-4 7-3 16,-4 1-3-16,2 11-2 16,1 4-1-16,4 7 0 15,8 5 0-15,8-5-2 16,6 2 0-16,14-3 1 16,5-4 2-16,3-8 4 15,3-3 1-15,-2-12 4 16,-3-7 2-16,3-6 1 15,-6-5 3-15,-10-3 2 16,-3-3 1-16,-10-2-2 0,-6 4 0 16,-4 5-3-1,-3 6 1-15,-5 7-5 0,0 6 0 16,0 9-2-16,-4 4-3 16,6 6-2-16,4 4-1 15,7-2 0-15,9 3 1 16,11-1-1-16,6-3 2 15,10-4 1-15,0-4 2 16,-3-9 2-16,1-4 3 16,-2-9 3-16,-4-6 0 0,-7-4 4 15,-4-1 2 1,-8 1-2-16,-5 2-1 0,-4 1 2 16,-1 3 3-16,-4 10 2 15,-4 4 0-15,6 7-7 16,-1 2-4-16,1 0-5 15,7 6-1-15,-1-2 1 16,8 1 0-16,3-6 0 16,5 0-1-16,2-8-9 15,-2 0-34-15,7 1-361 16</inkml:trace>
  <inkml:trace contextRef="#ctx0" brushRef="#br0" timeOffset="18825.1445">20023 8077 1091 0,'4'-2'360'0,"-1"-1"-212"16,-3 2-18-16,-1 1-27 16,0 0-1-16,-12 4-32 15,-43 19-10-15,19-14-12 16,-13-2-3-16,-5-1-14 16,-4-6-5-16,7 0-13 15,7-4-4-15,15-2-9 0,8 2-4 16,12-2-10-16,5 5-18 15,9 1-53-15,2-1-32 16,-6 1-107-16,0 0-35 16</inkml:trace>
  <inkml:trace contextRef="#ctx0" brushRef="#br0" timeOffset="19046.554">19769 8007 1375 0,'1'-6'240'0,"-1"-1"-59"15,-5 6-11-15,-8 2-67 16,-6 8-20-16,-12 4-36 16,-5 1-14-16,-3 2-12 15,-2-1-6-15,9 2-9 16,7 0-5-16,16 2-3 16,9 0 6-16,17 6 22 15,13-2 7-15,17 1 3 16,12 2-5-16,18-8-44 15,-1-4 409-15</inkml:trace>
  <inkml:trace contextRef="#ctx0" brushRef="#br0" timeOffset="22242.9367">17101 5227 181 0,'0'-7'106'0,"1"-9"-13"16,0 1-49-16,6-1-147 16</inkml:trace>
  <inkml:trace contextRef="#ctx0" brushRef="#br0" timeOffset="122420.9578">10968 11456 1210 0,'11'6'317'16,"8"4"-133"-16,-2 5-13 16,-4 4 6-16,-13 5-9 0,-7 4-15 15,-15-1-52-15,-5 1-19 16,-2-10-128-16,6-5-89 15</inkml:trace>
  <inkml:trace contextRef="#ctx0" brushRef="#br0" timeOffset="122987.0656">11780 11415 1282 0,'4'-7'259'0,"4"-11"-121"16,1 1-3-16,-9-1-13 15,-2 1-13-15,-5 5-20 0,-7 1-5 16,-4 10-27-16,-7 1-14 16,-8 15-25-16,3 5-10 15,3 9-13-15,11 2-7 16,16-1-1-16,12-1 0 15,11-8 4-15,3-4 4 16,8-10 5-16,-6-9 1 16,-2-7 4-16,-2-5 1 15,-10-5 2-15,-1-2 1 16,-7-3 1-16,-4 6-1 0,-2 9 8 16,-4 6 8-16,-1 12 17 15,1 9 7-15,4 14-7 16,0 6-8-16,2 5-19 15,3 4-5-15,-3 1-4 16,4-1 1-16,0-3 0 16,0-2 1-16,1-10-4 15,1-4-25-15,0-9-80 16,0-5-63-16</inkml:trace>
  <inkml:trace contextRef="#ctx0" brushRef="#br0" timeOffset="123277.7347">12260 11235 1202 0,'-9'-5'326'16,"-14"-4"-105"-16,-3 5-32 15,-9 10-65-15,-5 7-18 16,-2 13-47-16,1 8-17 16,14 11-26-16,6 3-3 15,19 4-3-15,6-2-2 16,18-9-5-16,8-3-1 0,6-4-1 16,4-7 2-16,2-9-57 15,-4-9-47-15,2-14-268 16</inkml:trace>
  <inkml:trace contextRef="#ctx0" brushRef="#br0" timeOffset="123501.8397">12406 11189 1537 0,'-1'0'277'0,"-2"5"-81"15,-1 7-52-15,4 12-52 16,0 7-16-16,0 14-27 15,0 6-15-15,1 7-8 16,1-1-4-16,5-8 1 16,3-7 3-16,5-12-7 0,3-7-2 15,4-10-9-15,4-5-3 16,1-9-14-16,3-6-31 16,-3-3-127-16</inkml:trace>
  <inkml:trace contextRef="#ctx0" brushRef="#br0" timeOffset="123801.5811">12246 11421 1427 0,'7'2'228'0,"11"1"-56"16,7-2-18-16,9 2-53 15,5-5-26-15,2-3-44 16,1-2-13-16,6-5-76 15,-7-3-42-15,-3-6-33 16,-7-4 3-16,-9-4 66 16,3 2 41-16,-9-1 76 15,2 7 30-15,-1 11 70 16,2 10 25-16,5 19-13 16,1 14-29-16,1 20-58 15,-10 8-15-15,-14 9-25 16,-8-3-8-16,-7-11-11 15,-4-8-47-15,5-18-27 16</inkml:trace>
  <inkml:trace contextRef="#ctx0" brushRef="#br0" timeOffset="123993.0699">13306 11703 1613 0,'1'9'387'0,"-4"8"-106"15,-2 6-92-15,-9 8-143 16,-5-1-61-16</inkml:trace>
  <inkml:trace contextRef="#ctx0" brushRef="#br0" timeOffset="124432.2631">13852 11380 1369 0,'4'0'266'0,"0"7"15"15,1 7-98-15,-5 9-52 16,-3 3-26-16,-2 3-35 16,0 2-9-16,5 3-23 15,1-6-8-15,7-1-14 16,5-11-9-16,5-8-9 15,5-1-32-15,1-10-127 16</inkml:trace>
  <inkml:trace contextRef="#ctx0" brushRef="#br0" timeOffset="124576.5293">13812 11223 1666 0,'-3'-1'324'16,"2"0"-238"-16,7 1-61 16</inkml:trace>
  <inkml:trace contextRef="#ctx0" brushRef="#br0" timeOffset="124904.9903">14364 11149 1537 0,'-16'5'274'0,"-19"9"-78"16,2 7-32-16,6 12-61 16,4 10-26-16,12 11-60 15,4 4-6-15,11-2-5 16,11-2-1-16,14-10-2 16,3-9 2-16,9-15-43 15,1-9-38-15,1-15-107 16,0-3-81-16</inkml:trace>
  <inkml:trace contextRef="#ctx0" brushRef="#br0" timeOffset="125117.1379">14559 11145 1622 0,'-1'-5'371'16,"-2"1"-134"-16,1 4-64 15,2 0-96-15,0 4-24 0,7 26-15 16,8 49-1-16,-22-23-9 15,5 6-7-15,-6-1-10 16,4-10-3-16,13-14 0 16,6-12-3-16,18-11-2 15,-2-2-1-15,13-12-44 16,-4-3-45-16,-8-13-125 16</inkml:trace>
  <inkml:trace contextRef="#ctx0" brushRef="#br0" timeOffset="125298.647">14453 11341 1410 0,'9'2'276'16,"9"2"-9"-16,18-1-110 0,6 3-26 15,4 0-73-15,-1-1-22 16,-6-1-48-16,0-4-62 15</inkml:trace>
  <inkml:trace contextRef="#ctx0" brushRef="#br0" timeOffset="125458.0582">14876 11099 1531 0,'8'2'323'0,"17"14"-34"15,6 9-87-15,6 19-83 16,-4 13-16-16,-24 18 15 15,-15 4 5-15,-33 5-23 16,-11-3-21-16,-15-13-67 16,2-6 254-16</inkml:trace>
</inkml:ink>
</file>

<file path=ppt/ink/ink2.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2-22T08:36:10.428"/>
    </inkml:context>
    <inkml:brush xml:id="br0">
      <inkml:brushProperty name="width" value="0.05292" units="cm"/>
      <inkml:brushProperty name="height" value="0.05292" units="cm"/>
    </inkml:brush>
  </inkml:definitions>
  <inkml:trace contextRef="#ctx0" brushRef="#br0">18823 15243 1445 0,'-7'4'177'16,"-7"3"-97"-16,25-3-58 16,14-4 6-16,29-2 15 15,14-3 8-15,30 1 2 16,14 0-5-16,17 3-3 15,11-1-9-15,5-3-15 0,4 2-4 16,-9-4-11-16,-5-5 0 16,-15-3-1-16,-10-1-4 15,-20 6-34-15,-11 5-37 16,-20 11-141-16</inkml:trace>
  <inkml:trace contextRef="#ctx0" brushRef="#br0" timeOffset="461.1707">20317 15044 1481 0,'6'0'239'0,"2"2"-90"15,11 5-61-15,7 6-13 16,5 5-28-16,-1 2-3 16,3 4 9-16,-7-1-3 15,-2-6-2-15,-5-2-4 16,-10-3-17-16,-4-1 0 15,-11 1-14-15,-1 2-32 0,-10-2-142 16,-1 3-168-16</inkml:trace>
  <inkml:trace contextRef="#ctx0" brushRef="#br0" timeOffset="944.7777">18922 15063 1316 0,'0'0'233'0,"0"3"-115"15,-3 2-1-15,2-5-16 16,0 0-10-16,-5 13-25 16,-44 38-9-16,24-25-10 15,-3 1-10-15,7 1-20 16,2-4-8-16,14-6-8 16,6-5 4-16,13-5 12 15,9-1 6-15,15-3 1 16,7 0-6-16,2 2-8 15,0-3-20-15,-10 3-175 16</inkml:trace>
  <inkml:trace contextRef="#ctx0" brushRef="#br0" timeOffset="1673.1667">19374 14444 1504 0,'-4'4'227'0,"-4"11"-125"15,-4 8-6-15,-5 13-18 16,-2 7-16-16,-5 8-24 15,2 1-9-15,-1-5-16 16,5-2-5-16,5-10-2 16,0-8 0-16,9-7-1 15,0-10-1-15,4-14-2 0,6-11-1 16,4-15-3-16,4-6-9 16,6-9-11-1,2-1-1-15,0 0 2 0,0-1 4 16,-5 4 8-16,-1 5 2 15,-6 8 4-15,0 6 4 16,-5 10 4-16,-1 1 4 16,-3 9 6-16,-1 1 1 15,0 8 6-15,0-5-3 16,0 0-7-16,5 18-5 0,17 33-6 16,-2-26-3-16,4 3-2 15,5 1 0-15,2 3 2 16,2 2 0-16,0 1 3 15,-4 0 1-15,-7-5 3 16,-7-7 2-16,-15-2 4 16,-6-4 3-16,-17-3 8 15,-9-3-2-15,-12-7-1 16,-8-3-5-16,-3-3-8 16,2-1-5-16,7 0-16 15,8 1-11-15,17 1-47 16,9-2-46-16</inkml:trace>
  <inkml:trace contextRef="#ctx0" brushRef="#br0" timeOffset="2061.936">19615 14430 1532 0,'1'5'264'0,"4"11"-82"16,0 6-57-16,7 7-18 16,2 2-19-16,5 5-35 15,0-3-12-15,3 6-21 16,-2-2-6-16,3-10-2 15,0-3 0-15,-1-10 8 16,1-6 5-16,-4-8 7 16,2-4 2-16,-1-9-4 15,-3-8-5-15,4-11-9 16,-7-9-2-16,2 0-7 16,0-3 1-16,-7 0-2 15,4 6 0-15,-11 6-3 16,-4 8-22-16,1 13-93 15,-1 7-64-15</inkml:trace>
  <inkml:trace contextRef="#ctx0" brushRef="#br0" timeOffset="2427.6306">19990 14796 1528 0,'0'7'257'0,"-1"8"-109"16,0 1-25-16,3 7-30 16,-1-1-15-16,5 4-27 15,3 0-10-15,-3-3-19 16,3-2-4-16,-5-6-6 16,-2-3-5-16,-3-2-32 15,-3-6-35-15,2-7-98 16,-4-1-38-16,2-6-116 15</inkml:trace>
  <inkml:trace contextRef="#ctx0" brushRef="#br0" timeOffset="2721.8386">20015 14818 1113 0,'11'-11'373'0,"5"-5"-209"16,5 6-34-16,2 4-16 15,-1 10-38-15,-3 3-7 16,-6 8-24-16,-6 3-5 0,-10 4-13 15,-2 3-7 1,-8-1-9-16,-2 1-3 0,-5-5-15 16,2 2 0-16,2-8-6 15,-2-3-1-15,8-6 6 16,3-4-4-16,8-2 3 16,3 0 2-16,-4 0 19 15,0 0 12-15,16 2 29 16,38 7 9-16,-23 2 19 15,-4-1 0-15,-5-3-10 16,-3 4-8-16,-12-7-31 16,-1 1-50-16</inkml:trace>
  <inkml:trace contextRef="#ctx0" brushRef="#br0" timeOffset="18662.7398">17544 10442 1016 0,'-18'5'358'0,"-14"0"-230"16,30 1-87-16,17-6-6 15,37-4 10-15,26 4 12 16,51-1 11-16,22 0 5 15,46-1 10-15,14-2-4 16,31 0-16-16,6-2-6 16,13 0 6-16,6-2-2 15,-4-7-6-15,-1-1-8 0,-14-6-22 16,-11 5-7-16,-28-1-13 16,-22 9-22-16,-49 6-102 15,-29 1-90-15</inkml:trace>
  <inkml:trace contextRef="#ctx0" brushRef="#br0" timeOffset="19176.5511">20957 10258 1040 0,'-6'-2'404'16,"-6"-3"-233"-16,11 5-66 15,2 1-7-15,9 8-13 16,13 3-17-16,26 8-10 15,5 4-10-15,21 5-20 16,0 0-4-16,-10 1 4 16,-6-7 6-16,-18-5 15 15,-13-4 5-15,-16-11 10 16,-3 3 3-16,-19-5-10 16,-9-1-9-16,-15 8-24 15,-9-1-12-15,-5 5-10 16,1 5-39-16,6 3-127 15</inkml:trace>
  <inkml:trace contextRef="#ctx0" brushRef="#br0" timeOffset="19765.5808">17605 10236 1363 0,'9'-4'256'16,"5"-4"-61"-16,-5 5-32 16,-7 3-17-16,-12 11-32 15,-7 4-16-15,-17 11-28 16,-6 4-19-16,-9 8-25 15,-1 0-10-15,8-3-11 16,9-4-2-16,18-11-6 16,12-2-1-16,20-5-4 15,8 1 1-15,16-1 2 16,3-2-20-16,14-3-87 16,-1-6-228-16</inkml:trace>
  <inkml:trace contextRef="#ctx0" brushRef="#br0" timeOffset="20265.4306">18502 9298 1064 0,'-3'-6'403'0,"2"0"-211"16,-3 5-30-16,1 13-42 15,-1 12-24-15,-11 20-24 0,0 9-2 16,-12 8-24-16,-3 3-14 15,-2-2-15-15,-6-7-5 16,6-4 0-16,3-10 1 16,8-14-1-16,8-9-9 15,10-18-49-15,4-7-30 16,10-15-67-16,7-5-27 16,4-9-66-16</inkml:trace>
  <inkml:trace contextRef="#ctx0" brushRef="#br0" timeOffset="20528.1803">18451 9382 1342 0,'-2'-5'272'16,"0"-3"-43"-16,-2 11-85 16,3 4-46-16,2 12-51 15,1 5-13-15,12 13-15 16,2 4-1-16,8 8-3 16,3 2-1-16,0 0 0 15,2-2-1-15,-2-4 1 16,-3-2 2-16,-12-6 6 15,-7-2 4-15,-10-7 4 16,-12-6 1-16,-10-13-3 16,-10-6-2-16,-10-11-8 15,-8-5-7-15,-3 0-8 16,1 3-7-16,8 1-31 16,12 4-21-16,18-1-78 0,13 0-68 15</inkml:trace>
  <inkml:trace contextRef="#ctx0" brushRef="#br0" timeOffset="20878.0279">18703 9440 1447 0,'0'-5'269'15,"-2"-9"-17"-15,4 18-129 16,2 8-27-16,4 13-43 16,3 8-4-16,6 9 4 15,1 6-2-15,4 6-17 16,1 4-10-16,2-5-9 16,-2-7-1-16,0-16 14 15,4-9 9-15,-1-18 26 16,-4-11 6-16,3-20-4 15,-5-10-6-15,3-10-24 16,2-3-10-16,-2-3-14 16,-1 3-7-16,-9 1-18 15,4 6-27-15,-9 9-83 16,-3 7-46-16,1 12-195 16</inkml:trace>
  <inkml:trace contextRef="#ctx0" brushRef="#br0" timeOffset="21373.2844">19246 9736 1075 0,'-2'-7'406'0,"-1"-4"-179"16,1 6-53-16,2 10-72 15,3 6-31-15,4 12-45 16,1 5-6-16,0 11 2 15,1 4 1-15,-3-3 2 16,0-1 2-16,-4-16-9 16,1-4 0-16,-2-10 1 15,1-7 2-15,1-9-3 16,3-5-5-16,5-11-12 0,8-2-5 16,6 3-5-16,4 3 0 15,6 8 2-15,-4 9-1 16,-5 9 4-16,-5 6 4 15,-15 8 13-15,-4 4 8 16,-8 0 10-16,-4 2 1 16,-7-5-6-16,-3-6-2 15,-3-9-50-15,-1-10-55 0,12-8-256 16</inkml:trace>
  <inkml:trace contextRef="#ctx0" brushRef="#br0" timeOffset="21702.4087">19817 9901 1330 0,'7'-2'263'0,"2"0"-61"16,-4 4-23-16,-8 8-55 15,-7 5-12-15,-11 6-21 16,-4 2-19-16,-6-4-31 15,0 0-10-15,4-10-14 16,5-4-3-16,10-5-6 0,1-5-5 16,9-7-17-1,3 2-10-15,6-4-6 0,3-1 2 16,8 8 8-16,0 6 7 16,4 5 7-16,3 7 1 15,-2 6 5-15,-1 2 3 16,-2 3 5-16,-4-5 1 15,0-3-18-15,5-5-42 16,-1-7-191-16</inkml:trace>
  <inkml:trace contextRef="#ctx0" brushRef="#br0" timeOffset="21955.4584">19998 9698 1603 0,'-1'-2'359'16,"1"-2"-108"-16,2 10-120 16,-2-6-42-16,2 9-37 15,8 20-10-15,6 37-16 16,-14-25-5-16,-1 4-12 16,4 4-2-16,3-6-2 15,0-5-1-15,4-9 0 16,0-6 0-16,2-8-11 15,5-4-27-15,0-10-76 16,3-2-74-16</inkml:trace>
  <inkml:trace contextRef="#ctx0" brushRef="#br0" timeOffset="22139.4447">19975 9931 1488 0,'1'0'275'0,"6"0"-36"16,7-1-28-16,4 2-64 16,3-1-31-16,1-1-50 15,1-2-16-15,0-1-57 16,1 0-57-16</inkml:trace>
  <inkml:trace contextRef="#ctx0" brushRef="#br0" timeOffset="36091.1815">20657 9916 1474 0,'5'-4'240'0,"2"1"-62"15,15 1-89-15,8 0-19 16,14 1-34-16,3 0-18 15,8-1-12-15,-4-3-9 16,-6 5-80-16,-6-1-72 16</inkml:trace>
  <inkml:trace contextRef="#ctx0" brushRef="#br0" timeOffset="36282.918">20761 9990 1372 0,'-2'0'245'0,"2"-6"-43"15,7 6-18-15,15 1-65 16,9-1-16-16,9 7-50 16,4-2-21-16,1 0-50 15,-4 2-76-15</inkml:trace>
  <inkml:trace contextRef="#ctx0" brushRef="#br0" timeOffset="36839.4061">21763 9719 836 0,'-1'-8'501'0,"-4"-6"-254"15,-5 1-78-15,-11 5-31 16,-4 3-10-16,-8 7-44 16,-2 7-10-16,4 9-33 15,3 3-18-15,13 7-20 16,10 0-6-16,10 4-11 16,7-1 0-16,9-5 3 15,5-4 1-15,8-9 6 16,6-3 1-16,0-7 3 15,-4-3 1-15,-10-3-3 0,-9-4-2 16,-15 0-5-16,-10 3 1 16,-22 0 8-16,-8 2 2 15,-20 3 4-15,4 6-3 16,3 5 17-16,7 5 8 16,19 11 10-16,5 0 4 15,17 8-9-15,3 1-9 0,18-1-7 16,13-3-3-16,18-10-9 15,7-5-3-15,17-16-22 16,1-8-34-16,3-7-176 16</inkml:trace>
  <inkml:trace contextRef="#ctx0" brushRef="#br0" timeOffset="37051.8391">22057 9895 1540 0,'0'2'297'16,"0"2"-85"-16,13 2-82 16,11-4-21-16,15 1-47 15,10 0-17-15,5-4-26 0,1 1-4 16,-4-3-119-16</inkml:trace>
  <inkml:trace contextRef="#ctx0" brushRef="#br0" timeOffset="37618.524">22514 9654 1346 0,'12'5'218'0,"21"3"-103"15,10-4-41-15,13 1-33 16,5-3-11-16,-1-2-12 15,-8 1-1-15,-16-1 1 16,-9-1-1-16,-14-1-4 16,-8-3-6-16,-9-2-7 15,-4 1-2-15,-10-1-3 16,2 2 4-16,-4 4 2 0,-3 3-1 16,2 7 0-16,3 4 0 15,10 9 5-15,8 3 4 16,6 11 0-16,0 4-1 15,9 8-6-15,-5 0 5 16,1-1 17-16,-6-3 9 16,-7-3 11-16,-5-5 0 15,-15-6-6-15,0-3-2 16,-11-13 1-16,0-5-3 0,4-14-11 16,2-6-6-16,18-5-20 15,7 0-6-15,11 4 4 16,8 2 0-16,9 2 2 15,5 5 1-15,11 4-3 16,-2-1 1-16,-1 0-19 16,0 0-29-16,-10 0-80 15,-2 0-51-15,-1 0-114 16</inkml:trace>
  <inkml:trace contextRef="#ctx0" brushRef="#br0" timeOffset="37872.8444">23033 9962 1162 0,'3'-6'345'0,"1"-3"-141"15,3 2 0-15,0 9-42 16,4 9-17-16,1 5-57 16,1 7-21-16,-1 7-26 15,-1-2-12-15,-3-1-8 16,-2-3-5-16,-4-7-6 16,-1-5 1-16,-4-12 1 0,-1-2-1 15,1-16-3-15,-2-7-5 16,10 2-3-16,3-6-2 15,7 3 2 1,3 1 5-16,7 4 6 0,8 8 3 16,4 6 0-16,0 5-1 15,-1 2-5-15,-10 0-11 16,-4 7 75-16</inkml:trace>
</inkml:ink>
</file>

<file path=ppt/ink/ink2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1333.61829" units="1/cm"/>
          <inkml:channelProperty channel="Y" name="resolution" value="1777.91638" units="1/cm"/>
          <inkml:channelProperty channel="F" name="resolution" value="0.00051" units="1/dev"/>
          <inkml:channelProperty channel="T" name="resolution" value="1" units="1/dev"/>
        </inkml:channelProperties>
      </inkml:inkSource>
      <inkml:timestamp xml:id="ts0" timeString="2019-12-17T08:45:05.305"/>
    </inkml:context>
    <inkml:brush xml:id="br0">
      <inkml:brushProperty name="width" value="0.05292" units="cm"/>
      <inkml:brushProperty name="height" value="0.05292" units="cm"/>
    </inkml:brush>
  </inkml:definitions>
  <inkml:trace contextRef="#ctx0" brushRef="#br0">21244 8635 4 0,'0'0'26'16,"0"0"-7"-16,0 0-2 15,0 0-3-15,-11-11-3 16,11 11-1-16,-13-11-1 0,2 8-1 16,-6-6-1-16,-6 2 0 15,-8-1 0-15,2 4-1 16,-8-4 1-16,5-1-1 16,-4 1 0-16,4 1-2 15,0-7 0-15,7 1 0 31,2-6-1-31,2-3-1 0,0-7 1 16,0 0-2-16,-3-3 1 16,0-4-1-16,-1 0 1 15,-1-2-1-15,0 3 1 16,0-1-1-16,2 4 0 16,3 1 0-16,4 1 0 15,2-2-1-15,3 0 0 0,3 3 0 16,0-2 0-16,1 1 0 15,1 0 0-15,-1 0 0 0,0-2 0 16,1 3 0-16,2-2 0 16,0-3 0-16,5 2 0 15,0 0 0-15,0 0 0 32,5 3 0-32,0 0 1 0,2-1-1 15,1 1 0-15,0 0 0 16,-1 0 0-16,0 0 0 15,0 0 0-15,1 0 0 16,1-2 0-16,0 2 0 16,2-2-1-16,0 5 1 15,-1 1-1-15,2 0 1 0,3 2-1 16,1 0 1-16,1 1 0 16,1-2-1-16,2 0 1 15,3 0 0-15,2-3 0 16,3 0 1-16,-1 0-1 15,-1 2 0-15,2 0 0 16,-1-1 0-16,2 4 1 0,2-1-1 16,0 1 0-16,3 3 0 15,0 3-1-15,6-3 2 16,3 1-1-16,1 4 0 16,3 2 0-16,-2 4 0 0,-2-1 0 15,2 1 0-15,-3 3 0 31,-4 1 0-31,-4 4 0 0,1 0 0 16,-6 0 0-16,0 0 0 16,-3 4 0-16,-4 3 0 15,2 0 0-15,0 3 0 16,-1 2 0-16,1-2 1 16,1 5-1-16,2 2 0 15,2-1 0-15,1 3 0 0,-2 2 0 16,2-1 1-16,-1 3-2 15,-3 4 1-15,-3-3 0 16,-4 3 0-16,-5 2 0 16,2-3 0-16,-4-1 0 15,-1 1 1-15,1-2-1 0,1-1 0 32,-1-2 0-32,5 0 1 15,-1-2-2-15,-4 3 1 16,-1-2 1-16,0 2 0 15,-3-3 0-15,0 4-1 0,-1-2 1 16,-2 2 0-16,-1 0 0 16,3-1-1-16,-1-2 0 15,1 6 1-15,0-2-1 0,-4 1 0 16,-1 1 1-16,4 2 0 16,-6 1-1-16,0 3 1 15,0-3-1-15,-6 1 1 16,1-1 0-16,0 0-1 15,1-3 0-15,-3 0 0 16,4-1 0-16,-5-1 1 0,2 1-1 16,-1 2-1-16,4-1 2 15,-1-1-1-15,-3 1 0 16,-1-1 0-16,-1 0 1 16,-1 1-1-16,-1-3 1 15,2-4 0-15,0 5-1 31,-4-7 0-31,-3 7 0 0,4-4 0 16,0 1 0-16,1-1 0 16,-3 3 0-16,1-3 0 0,0 0 0 15,-2 0 0 1,6-1 1-16,-4 0-1 16,-1-5 0-16,0 3 1 0,1-5-1 15,1 0 0-15,0-3 0 0,3 1 0 16,-3-4 0-16,0 3 0 15,1-2 0-15,1 0 0 16,-1 1 1-16,-1 2-1 16,0-1 0-16,1-1 0 15,0-2 1-15,11-6-1 32,-13 9 0-32,13-9 0 0,-11 8 0 15,11-8 0-15,0 0 0 16,-12 3 0-16,12-3 0 15,0 0 0-15,0 0 1 16,-11 0-1-16,11 0 0 16,0 0 0-16,4-10 0 15,-4 10 1-15,0-11-1 0,3 2 0 16,1-4 0-16,2-2-1 16,4 1 1-16,-2-4 0 15,1-2 0-15,3-2 0 16,3-1 1-16,-3 3-1 0,1-1 0 15,0 2 0 1,-4 0 1-16,1 0-1 16,1 6 0-16,-4 1 1 15,-7 12-1-15,6-14 0 16,-6 14 0-16,0 0 1 16,0 0-1-16,0 0 0 15,-3 12 0-15,-5 2 0 16,-3 8 0-16,-4 2 0 15,-3 8 0-15,-5 3 0 0,-4 0 0 16,0-2 0-16,2-1 0 16,1-5 0-16,5-8-1 15,2-5 1-15,5-4 0 16,12-10 1-16,0 0-1 16,4 12 0-16,9-12 0 15,5 0 0-15,6 3 0 0,4-3 1 16,3 0-1-16,4 0 0 15,2 0 1-15,-6 0 0 16,-5 0 0-16,0 0 0 0,-8-3 1 16,-5 3 1-1,-1 0-1-15,-12 0 0 0,0 0 0 32,9-4 0-32,-9 4-1 15,0 0-1-15,0 0-11 0,0 0-34 16,0 0-1-16,0-12 0 15,6-8 0-15</inkml:trace>
</inkml:ink>
</file>

<file path=ppt/ink/ink2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1333.61829" units="1/cm"/>
          <inkml:channelProperty channel="Y" name="resolution" value="1777.91638" units="1/cm"/>
          <inkml:channelProperty channel="F" name="resolution" value="0.00051" units="1/dev"/>
          <inkml:channelProperty channel="T" name="resolution" value="1" units="1/dev"/>
        </inkml:channelProperties>
      </inkml:inkSource>
      <inkml:timestamp xml:id="ts0" timeString="2019-12-17T08:46:57.316"/>
    </inkml:context>
    <inkml:brush xml:id="br0">
      <inkml:brushProperty name="width" value="0.05292" units="cm"/>
      <inkml:brushProperty name="height" value="0.05292" units="cm"/>
    </inkml:brush>
  </inkml:definitions>
  <inkml:trace contextRef="#ctx0" brushRef="#br0">21496 6523 4 0,'-20'0'17'0,"3"4"-2"0,-5-4-1 15,-1 5 0-15,-3-1-1 16,-2 1 0-16,-2-5-2 16,-4 0-2-16,2 2-1 15,-5-6-2-15,-4 4 0 16,-4-7-1-16,3 2 1 15,-6-2-1-15,3 2 0 0,-4-5-1 16,1 1 0-16,-2-4-1 16,4-6-1-16,-2-2 0 15,3-6-1-15,0-5 0 16,0-2 0-16,0-4 0 16,4-6-1-16,-2-3 1 15,3 0 0 1,2 1-1-16,2-3 1 15,2-3 0-15,3-2 0 16,4-4-1-16,0-3 1 0,8-9-1 16,2-2 1-16,2-8-1 15,7-5 1-15,3-3-1 16,5 7 0-16,0-1 0 16,9 2 0-16,1 9 0 0,7 4 0 15,4 1 0-15,-2 11 0 16,8-2 0-16,3 2 0 15,2-2 0-15,5 0 1 16,0-1-1-16,7 7 0 16,2 4 0-16,3 5 0 15,2 4 0 1,1 6 1-16,3 9-2 16,-1 4 1-16,4 5 0 15,-1 0 0-15,1 4 0 16,3-5 1-16,1 4-2 15,1 0 1-15,4 3 1 16,3 3-2-16,-3 5 2 16,2 9-1-16,1 4-1 0,-4 7 1 15,-1 3 1-15,-3 5-1 16,-2 0 0-16,-2 5 0 0,-1 4 0 16,-4 0 0-16,-4 5 0 15,-2 3 0-15,-2 3 1 16,-1 7-1-16,-6 3 0 15,-6 0-1-15,-5 7 1 0,-2-5 0 16,-5 2 0-16,-10 4-1 16,-3-2 1-16,-7 1-1 15,-5 1 1-15,-1-1 0 16,-7 0 0-16,-4 3 0 16,0-6 0-16,-4-2 0 31,-1-8 0-31,2-11 1 0,0-7 0 15,1-7-1-15,-1-8 0 16,3-6 1-16,0-4 0 16,3-1 0-16,4-4-1 15,-2 3 0-15,2-2 1 16,10-5-1-16,-16 10 1 16,16-10-1-16,0 0 0 0,0 0 0 15,-9-12 1-15,9 12-2 16,-5-13 2-16,5 2-1 0,0-1 0 15,0 2 0-15,0-4 0 16,3-3 0-16,1-1 0 16,3-1 0-16,-2 1 0 31,0 4 1-31,-5 3 0 0,6-2-1 16,-6 13 1-16,4-12 0 15,-4 12 0-15,0 0 0 16,0 9 0-16,0 4 0 15,0 4-1-15,6 8 0 16,-3-2 0-16,0 11 0 16,1 0 0-16,-4-2-1 0,3-5 2 15,-3-2 1-15,0-9 0 16,-3 0-1-16,3-16 3 16,0 0 0-16,0 0-1 15,18-13 1-15,4-3-6 16,4 0-38-16,6-9-1 15,11 3-1-15,-4-14 0 0</inkml:trace>
</inkml:ink>
</file>

<file path=ppt/ink/ink22.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2-22T10:29:59.349"/>
    </inkml:context>
    <inkml:brush xml:id="br0">
      <inkml:brushProperty name="width" value="0.05292" units="cm"/>
      <inkml:brushProperty name="height" value="0.05292" units="cm"/>
    </inkml:brush>
  </inkml:definitions>
  <inkml:trace contextRef="#ctx0" brushRef="#br0">6363 11888 139 0,'-5'-3'54'15,"-7"-6"-38"-15,9 3-56 16</inkml:trace>
</inkml:ink>
</file>

<file path=ppt/ink/ink2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1333.61829" units="1/cm"/>
          <inkml:channelProperty channel="Y" name="resolution" value="1777.91638" units="1/cm"/>
          <inkml:channelProperty channel="F" name="resolution" value="0.00051" units="1/dev"/>
          <inkml:channelProperty channel="T" name="resolution" value="1" units="1/dev"/>
        </inkml:channelProperties>
      </inkml:inkSource>
      <inkml:timestamp xml:id="ts0" timeString="2020-12-22T11:21:11.324"/>
    </inkml:context>
    <inkml:brush xml:id="br0">
      <inkml:brushProperty name="width" value="0.05292" units="cm"/>
      <inkml:brushProperty name="height" value="0.05292" units="cm"/>
    </inkml:brush>
  </inkml:definitions>
  <inkml:trace contextRef="#ctx0" brushRef="#br0">2260 9332 20 0,'-50'-8'32'16,"-13"-8"1"-16,-1 13 2 31,-3 3-18-31,1 8-5 0,14 8-3 16,7 6-3-16,14 9-1 15,14-2 0-15,11 7-2 16,19-6-2-16,16 2 0 15,7-4 0-15,7-6 0 16,2-5-1-16,-5-4 1 16,-4-5-1-16,-3-3 0 0,-12-5 2 15,-21 0-2-15,0 0 1 16,-28-9-1-16,-7 9 2 16,-1 9-1-16,-7 4 0 15,-4 8 0-15,4 10 0 0,10 1 1 16,7 7 0-16,13 2 0 31,13-5-2-31,16 2 1 0,12-10-1 16,12-6 1-16,13-11-1 15,6-6 1-15,11-11-1 16,-2-7 0-16,-5-9 1 16,-7-4 0-16,-6-6-1 15,-13-4 1-15,-12 3-1 16,-8 2 0-16,-13 5 1 0,-4 8-1 15,-4 4 0-15,4 14 1 16,0 0-1-16,-10 19 0 16,10 0 0-16,4 7-1 15,0 8-1-15,-1-5-5 16,5 3-14-16,1 0-18 16,-9-9 0-16,4-6-1 0,-4-17 1 15</inkml:trace>
  <inkml:trace contextRef="#ctx0" brushRef="#br0" timeOffset="1">2325 9411 2 0,'0'0'6'0,"0"0"-5"15,0 0-4-15,0 0-2 16</inkml:trace>
  <inkml:trace contextRef="#ctx0" brushRef="#br0" timeOffset="2">2526 9706 61 0,'3'27'37'0,"-6"-3"2"15,3 2-17-15,12 4-7 16,-8-4-5-16,7 1-4 15,-1-8-2 1,9-4-1-16,-3-11-1 16,8-4-1-16,0-12 1 15,-3-4-3-15,6-7-8 0,-6-9-17 16,1 0-13 0,3 0-1-16,-7-2 1 15</inkml:trace>
  <inkml:trace contextRef="#ctx0" brushRef="#br0" timeOffset="3">3146 9726 46 0,'-5'19'38'0,"-3"10"-1"16,-10-4-6-1,-6 1-13-15,1 2-8 16,-4-5-6-16,5-4-3 15,0-2-4-15,-2-10-2 16,7-4-2-16,5-12 0 16,7 0 0-16,2-10 1 15,11 3 0-15,-5-6 1 16,6 7 3-16,5 1 2 0,4 4 2 16,1 8 1-16,-1 2 1 15,1 9 1-15,0 1-1 0,2 5 1 16,1-2-2-1,3 0 1-15,0-3-2 16,0-8 0-16,-1-2-2 0,4-9 0 16,1-3-1-16,-4-10 1 0,-2 0 0 15,-8-2 0-15,-4 0 0 16,0 4 1-16,-8 6 1 16,-3 3 1-16,0 11-1 15,-7 0 1-15,-1 12 0 16,5 4-1-16,-1 5 1 31,4 2-1-31,0 0-1 0,0 3 0 16,7-1-1-16,1-6-4 15,5 2-9-15,4-5-26 16,1-16 0-16,16-4 0 16,6-13 1-16</inkml:trace>
  <inkml:trace contextRef="#ctx0" brushRef="#br0" timeOffset="4">3868 9611 75 0,'0'0'40'16,"0"0"0"-16,0 0-5 15,10 4-28-15,-10-4-13 16,18 6-24-16,-18-6-10 16,12 3 0-16,-12-3 0 15</inkml:trace>
  <inkml:trace contextRef="#ctx0" brushRef="#br0" timeOffset="5">3899 9815 60 0,'0'0'41'0,"0"0"-1"0,0 0 0 16,0 0-33-16,9 16-42 16,-9-16-4-16,0 0-1 15,0 0 0-15</inkml:trace>
  <inkml:trace contextRef="#ctx0" brushRef="#br0" timeOffset="6">4890 9556 8 0,'0'0'27'16,"11"5"-5"-16,17-2-2 15,12-3-3-15,13-4-4 16,12 0 0-16,8-3-5 16,4 0-2-16,-6 1-3 15,-10 2-3-15,-10 4-3 0,-15-5-8 16,-16 5-15-16,-10 8-6 16,-10-8-1-16,-16 9 2 15</inkml:trace>
  <inkml:trace contextRef="#ctx0" brushRef="#br0" timeOffset="7">5253 9552 17 0,'0'0'29'0,"0"0"-6"16,0 0-1-16,0 0-5 0,0 17-2 15,-9-3-3-15,9 10-3 0,-7 0 0 16,4 12-1 0,-2-4-1-16,2 5-3 0,0-4 0 15,3 1-1-15,0-5-1 16,6-7 0-16,2-5 0 15,3-7 0-15,6-5-1 16,2-5-4 0,12 0-23-16,-7 0-12 15,-3-8 0-15,3 6-1 16</inkml:trace>
  <inkml:trace contextRef="#ctx0" brushRef="#br0" timeOffset="8">5738 9670 7 0,'-17'6'32'15,"17"-6"1"-15,11 4-3 0,8-7-13 16,8 3-6-16,3 0-3 16,6 0-3-16,2 0-4 15,-1-5-7-15,-3 5-12 16,1 0-15-16,-18-4 0 15,6 4 0-15</inkml:trace>
  <inkml:trace contextRef="#ctx0" brushRef="#br0" timeOffset="9">5732 9765 18 0,'-11'4'31'16,"11"-4"-3"-16,18 10-8 16,4-6-5-16,9 0-4 0,3-2-2 15,5-2-6 1,4 4-11-16,-1 4-21 16,-4-15-3-16,5 11-1 0,-12-8 1 31</inkml:trace>
  <inkml:trace contextRef="#ctx0" brushRef="#br0" timeOffset="10">6405 9426 55 0,'0'0'36'15,"0"0"1"-15,4 23-15 0,-4 9-8 16,0 9-6-16,-4 6-2 16,-2 6-2-16,6 6-1 15,0-4-2-15,0-8-3 16,0-3-9-16,0-10-20 0,-3-14-7 15,3-8-1-15,0-12 1 32</inkml:trace>
  <inkml:trace contextRef="#ctx0" brushRef="#br0" timeOffset="11">6399 9394 40 0,'31'-19'36'16,"0"0"0"-16,7 6-8 16,9 13-14-16,-7 3-6 15,-1 12-2-15,-16 9-3 16,-8 11-1-16,-19 7-1 16,-14-1-1-16,-15 3 1 15,-8-2-1 1,0-5-1-16,2-5 1 15,8-8-1-15,8-7 0 16,12-7 0-16,11-10 0 16,21 9 1-16,4-4 0 15,4 1 0-15,4 3 1 16,1 1 0-16,0 3 0 16,-6 0-3-16,-3 2-6 0,-6-6-24 15,-1 5-4-15,-18-14-1 16,26 10 0-16</inkml:trace>
  <inkml:trace contextRef="#ctx0" brushRef="#br0" timeOffset="12">7239 9443 32 0,'-18'-20'34'16,"0"12"-1"-16,-13 4-8 0,-4 4-8 16,-5 10-6-1,-6 9-5-15,2 13-1 0,-2 11-2 16,9 8 1-16,6 1 0 15,18 6 1-15,13-8-1 0,15-2 2 16,11-7-2-16,14-7 1 16,7-12-1-16,8-11-1 15,0-7-2-15,-5-5-1 16,-6-6-7-16,-10 0-29 16,-6-11-5-16,-6 4 0 31,-10-5 0-31</inkml:trace>
  <inkml:trace contextRef="#ctx0" brushRef="#br0" timeOffset="13">7798 9510 23 0,'11'0'35'16,"9"8"0"-16,2-8-2 16,5-5-17-16,5 5-7 15,3 0-3-15,1 5-3 16,-2-1-6-16,-3-4-8 16,-1 0-13-16,-4 5-11 15,-11-10 0 1,1 8 0-16</inkml:trace>
  <inkml:trace contextRef="#ctx0" brushRef="#br0" timeOffset="14">7849 9661 30 0,'0'10'26'16,"11"-4"-2"-16,11-2-3 15,6 0-1 1,5-4-3-16,9 7-3 16,-3-9-3-16,3 2-3 15,-10 0-1-15,-1 0-2 16,-11-8-2-16,-5 8-1 15,-15 0-4-15,9-1-7 16,-9 1-24-16,0 0-5 16,-12-4-1-16,12 4 0 0</inkml:trace>
  <inkml:trace contextRef="#ctx0" brushRef="#br0" timeOffset="15">8856 9310 38 0,'-9'-10'35'16,"-10"-4"0"-16,7 9-10 0,12 5-10 16,-6 13-4-16,21 8-4 15,10 7-2-15,10 8-2 16,5 4 0-16,-2 7-1 15,-2 0-1-15,-8-1 1 16,-16-3-2-16,-18-2 0 16,-16-8-2-1,-16-10 1-15,-4-8-2 16,-4-15 0-16,3-10-1 16,8-12 1-16,13-7 0 15,16-9 1-15,19-3 2 16,15-5 0-16,11 4 1 15,8 3 2-15,-4 3 0 16,-2 4 1-16,-10 4-1 0,-10 5 0 16,-14 5-1-16,-13 7 0 15,-13 2-2-15,-8 0-3 16,1 9-7-16,-4-5-12 0,5 3-14 16,7 4-2-1,5-2 1-15,13 0 2 0</inkml:trace>
  <inkml:trace contextRef="#ctx0" brushRef="#br0" timeOffset="16">9250 9464 37 0,'16'12'36'0,"-16"-12"-1"0,0 0-9 16,0 0-40-16,0 0-16 15,0 0-4-15,13-14-2 16</inkml:trace>
  <inkml:trace contextRef="#ctx0" brushRef="#br0" timeOffset="17">9591 9537 38 0,'0'-14'35'0,"-3"-6"0"16,9 3-1-16,1-12-21 0,-1-2-6 31,3-1-1-31,-5-1-2 0,4 8 1 16,-5 2-2-16,1 5 1 16,-4 6-1-16,0 12 0 15,0 12 0-15,0 11-1 16,0 10 1-16,0 4-2 15,0 10 1-15,0 6-1 16,0 0-1-16,0-1-3 0,3-6-7 16,-3-7-21-16,4-17-9 15,7-4-1-15,2-22 1 16</inkml:trace>
  <inkml:trace contextRef="#ctx0" brushRef="#br0" timeOffset="18">10013 9318 23 0,'-13'0'32'0,"-10"-5"1"16,3 7-3-16,-5 7-15 16,-3 5-6-1,11 9-4-15,0 8-2 16,11 5 0-16,6 0 0 0,10 1 1 15,5-3 0 1,13-5 0-16,3-6-1 0,6-8 1 16,0-14 0-16,1-7 0 15,-5-12-1-15,-5-5-1 16,-12-5 0-16,-7-1 0 0,-12-1-1 16,-9 1 0-16,-10 8-4 15,-6 1-11-15,-5 3-25 16,7 8 0-16,-4-4 0 15,11 4 0-15</inkml:trace>
  <inkml:trace contextRef="#ctx0" brushRef="#br0" timeOffset="19">10417 8939 28 0,'0'0'28'0,"0"0"-1"0,-17 0-15 16,2 4-5-16,-1 0-4 16,-5 4-2-16,0-2 0 15,-1-2-1-15,0 4 0 16,3-3 0-16,1 2 1 0,3 1-1 15,2 0 2-15,-1-2-1 16,7 3 1-16,7-9 0 16,-10 15 1-16,10-15 1 15,0 13 1-15,0-13-1 16,12 4 1-16,-3-4-1 31,7 0 0-31,2 0-1 0,4 0 0 16,3 5-1-16,4-1-1 15,-5 7-1-15,0 3 1 16,-2-2 1-16,-6 7 0 16,-7-4 1-16,-9 2 0 15,-7-5 0-15,-8 0 1 16,-7-9-1-16,-2-3-2 0,-1-3-4 16,-2-6-8-16,7-4-18 0,6 4-8 15,0-5 1 1,14 14-1-16</inkml:trace>
  <inkml:trace contextRef="#ctx0" brushRef="#br0" timeOffset="20">10667 9472 71 0,'0'0'43'0,"0"0"0"16,0 0 0-16,0 0-28 15,0 0-8-15,0 0-6 0,0 0-15 16,0 0-28 0,0 0-1-16,0 0 0 0,0 0 0 15</inkml:trace>
  <inkml:trace contextRef="#ctx0" brushRef="#br0" timeOffset="21">11334 9240 19 0,'30'-8'28'16,"1"6"-6"-16,-15-3-3 0,-16 5-5 16,0 0-3-16,-18 10-4 15,-1-5-1-15,-6-1-3 16,-1 1-1-16,-4-5 0 16,3 0-1-16,2 0 0 0,5-5 0 15,4 1-1-15,6 3 0 31,10 1-1-31,-16 1 1 0,16-1 0 16,-13 21 0-16,9-1 1 16,0-2-1-16,1 5 1 15,-1-2 0-15,4 0 1 16,4-5-1-16,3-4 1 16,10-5-1-16,2-2 0 15,5-1 0-15,7-1-1 0,6 5 1 16,-4 1-1-16,-4 3 2 15,-4 6 0-15,-8 5 0 16,-12-1 1-16,-10 4 0 16,-12-4 0-16,-11-2 0 15,-7-6-1-15,-7-2-1 0,1-7-3 32,-2-5-2-32,7 0-3 0,4-12-4 15,9 5-5 1,8-2-9-16,7-5-10 0,20 6 1 15,3-6 1-15</inkml:trace>
  <inkml:trace contextRef="#ctx0" brushRef="#br0" timeOffset="22">11684 9481 50 0,'0'0'36'0,"0"0"0"16,0 0-5-16,0-14-30 15,0 14-28-15,14-9-7 16,-14 9-2-16,17-1 1 16</inkml:trace>
  <inkml:trace contextRef="#ctx0" brushRef="#br0" timeOffset="23">12022 9496 18 0,'-5'-15'30'15,"13"6"0"-15,-8-13-2 0,13-2-16 16,-1-5-5-16,-1-8-1 15,0 4 0-15,-3 0 1 16,2 3 0-16,-7 5-2 16,1 3 1-16,-4 8-1 15,0 14 1-15,0 0-1 16,-10 22-2 0,6 2-1-16,4 12 0 15,-7 3-1-15,7 6 0 16,-4 3 1-16,4-1-2 15,0-1-2-15,-4-7-8 0,4-7-21 16,4-5-7 0,3-13 0-16,11-2-1 15</inkml:trace>
  <inkml:trace contextRef="#ctx0" brushRef="#br0" timeOffset="24">12612 9296 4 0,'-15'-15'29'16,"-16"-8"2"-16,9 14-1 16,-15-1-15-16,3 10-4 15,2 13-4-15,-4 6-1 16,7 9-2-16,5 7 0 15,5 6-1-15,7 4 2 0,12 4 0 16,12-5 1-16,13-5 1 16,7-8-1-16,10-7 0 15,5-16 0-15,3-8-2 16,-4-18 0-16,0-9-1 0,-12-7-1 16,-12-8-1-1,-12-3 0-15,-10 3-1 0,-9 3-5 16,-11 3-9-16,-1 3-25 15,-3 10 0-15,-2 4 0 0,11 8 0 16</inkml:trace>
  <inkml:trace contextRef="#ctx0" brushRef="#br0" timeOffset="25">12590 9057 27 0,'-9'0'34'16,"9"0"0"-16,19 0-4 0,2 0-15 15,13 4-10 1,7-8-27 0,12 8-9-16,-3-12-1 15,11 8-2-15</inkml:trace>
  <inkml:trace contextRef="#ctx0" brushRef="#br0" timeOffset="26">13232 8920 38 0,'0'0'22'0,"-15"-6"-2"16,-3 6-5-16,-9 4-4 15,2 5-4-15,-1 6-2 0,-3 7-1 16,9 6-1-16,4-1-2 15,9 5 1-15,13-1-1 16,13-2 0-16,7-6 1 16,4-2 2-16,1-11 1 15,0-1 1-15,-6-9 0 16,-10-5 0 0,-18-4 0-16,-16-1-1 15,-12 0-3-15,-5 1-23 0,-2-4-14 16,5 8-2-16,-2-5 0 15</inkml:trace>
  <inkml:trace contextRef="#ctx0" brushRef="#br0" timeOffset="27">13592 9357 22 0,'15'3'30'0,"17"2"1"16,-2-5-12-16,8 0-4 15,8 0-5 1,1 0-9-16,-6 0-10 16,-4-1-18-16,-1 4-4 15,-23-6 0-15,0 6 2 16</inkml:trace>
  <inkml:trace contextRef="#ctx0" brushRef="#br0" timeOffset="28">13635 9475 39 0,'0'0'33'0,"10"10"-3"0,17-10-12 15,11 0-7-15,12 0-10 16,9-7-20-16,15 11-12 16,-5-10-1-16,11 6-1 0</inkml:trace>
  <inkml:trace contextRef="#ctx0" brushRef="#br0" timeOffset="29">14513 9150 14 0,'0'-12'32'15,"9"14"-1"-15,-9-2 3 16,0 0-19-16,0 22-5 0,-5-6-4 16,2 7-2-16,-4 1 1 15,1 5-2-15,4-2 0 16,2 2-2-16,8-3 1 16,6-2-2-16,6-4 0 0,-2-6-5 15,12-2-9-15,-5-7-12 16,-1-10-9-16,0 0 1 31,-12-14-1-31</inkml:trace>
  <inkml:trace contextRef="#ctx0" brushRef="#br0" timeOffset="30">14696 9155 19 0,'-3'-15'34'0,"3"15"0"16,0 20-2-16,-4-2-10 0,4 11-8 15,0 3-4-15,5 10-2 16,-5 1-1-16,5 2-2 16,-5 0-3-16,3-2-7 15,9-6-15-15,2-2-17 16,-4-14-1-16,10-2-1 16,0-12 0-16</inkml:trace>
  <inkml:trace contextRef="#ctx0" brushRef="#br0" timeOffset="31">15136 9243 55 0,'-12'-11'29'16,"-9"1"-7"-16,0 5-9 15,-4 5-5-15,-3 13-3 16,2 3-3-16,2 9 0 16,6 2-1-16,4 7 0 0,8 1 0 15,6 2 1-15,12-1 0 16,7-4 1-16,9-8 0 16,6-7-1-16,4-8 1 15,-2-9 0-15,1-9 0 16,-3-10-1-16,-9-8-1 15,-6-5 1 1,-11-6 0-16,-8-2-2 16,-5 7 0-16,-6 2-4 15,-4 4-12-15,-7 5-19 0,8 13 0 16,-5-1-1 0,10 15 0-16</inkml:trace>
  <inkml:trace contextRef="#ctx0" brushRef="#br0" timeOffset="32">15556 9373 40 0,'0'0'36'15,"0"0"0"-15,0 0-6 16,0-9-33-16,0 9-27 15,0 0-4-15,20 5-1 16,-10-5-2-16</inkml:trace>
  <inkml:trace contextRef="#ctx0" brushRef="#br0" timeOffset="33">15841 9397 33 0,'12'-15'34'16,"-12"-11"-3"-16,10-3-8 0,2 1-5 16,-6 0-5-16,6 6-3 0,-6 3-3 15,1 4-1-15,-3 3-2 16,-4 12 0-16,0 0-2 16,0 14-2-16,0 4 1 15,0 6-1-15,-4 7 1 16,4 3-1-16,-3 3 1 31,3 4-1-31,0 0-2 0,0-3-8 16,7-9-19-16,4 1-9 15,-1-15 0-15,11-2-1 16</inkml:trace>
  <inkml:trace contextRef="#ctx0" brushRef="#br0" timeOffset="34">16348 9278 12 0,'-6'-17'32'0,"-8"-5"1"31,4 5-4-31,-5 3-12 16,-4 3-5-16,0 7-4 15,-5 4-3-15,-4 10-1 0,3 4-1 16,0 8-2-16,4 5 1 16,5 2 0-16,3 5 1 15,10 4 0-15,6-4 0 16,13 0 0-16,6-7 0 0,6-3 1 16,6-11-1-16,3-6-1 15,1-7 0-15,2-9 0 16,-6-3-1-16,-3-11 0 15,-13 0 0-15,-11-9 0 16,-7 1-2-16,-6 0-2 16,-7 4-8-16,-9 2-19 0,-3-2-8 15,7 10-1-15,-3-7 0 16</inkml:trace>
  <inkml:trace contextRef="#ctx0" brushRef="#br0" timeOffset="35">16309 8990 53 0,'0'0'34'16,"0"0"-3"-16,15 0-12 16,9 0-10-16,3 0-9 15,6 0-15-15,8 3-18 16,-4-9-1-16,10 6 0 16,-8-6 5-1</inkml:trace>
  <inkml:trace contextRef="#ctx0" brushRef="#br0" timeOffset="36">16718 8872 51 0,'0'-18'34'0,"6"4"-6"16,-2 5-10-1,-4-4-5-15,0 13-5 0,0 0-1 16,6 15-3-16,-6 0-1 16,0 11 0-16,0 4-1 0,3 6-1 15,1 5-10-15,2 0-26 16,-6-10-1-16,8-2 0 16,-8-12-1-16</inkml:trace>
  <inkml:trace contextRef="#ctx0" brushRef="#br0" timeOffset="37">17041 9343 24 0,'11'-2'33'16,"16"2"1"-16,3 0-2 15,10-5-19-15,7 5-8 16,0 0-9-16,-4 0-15 15,-9-4-14 1,4 4 1-16,-18-8-2 16</inkml:trace>
  <inkml:trace contextRef="#ctx0" brushRef="#br0" timeOffset="38">17117 9421 28 0,'0'0'37'16,"7"10"-1"-16,14-10-7 0,6 5-9 15,3-5-8-15,7 0-10 16,6 0-25-16,5 3-11 16,-5-7-3-16,9 4 0 15</inkml:trace>
  <inkml:trace contextRef="#ctx0" brushRef="#br0" timeOffset="39">18004 9123 3 0,'5'-9'28'16,"4"13"2"-16,-9-4-4 16,-9 10-12-1,3 8-4-15,-4 1-4 16,3 5-2-16,-3 2 2 16,6 8 0-16,4-7-1 15,7 1-2-15,7-5 1 16,10-2-3-16,2-2-6 0,5-7-15 15,-5-12-13-15,9 0 0 16,-9-14-1-16</inkml:trace>
  <inkml:trace contextRef="#ctx0" brushRef="#br0" timeOffset="40">18248 9032 29 0,'0'0'34'16,"-2"-10"0"-1,2 23-6-15,0 10-10 16,0 5-7-16,3 14-4 16,-3 4 0-16,4 10-1 15,-4-5-1-15,3 6-2 16,-3-7 0-16,0-3-2 16,5-6-3-16,-8-14-8 15,6-7-23-15,3-2-5 0,-6-18-1 16,17 6 0-16</inkml:trace>
  <inkml:trace contextRef="#ctx0" brushRef="#br0" timeOffset="41">19014 9252 32 0,'0'0'30'0,"-18"-8"2"15,5 3-16-15,0 5-5 16,-1 7-4-16,5 5-1 15,2 1-1-15,7 6 0 16,3-1 0-16,6 6-1 0,4-3 0 16,7 4 0-16,-6-6-1 15,0-1 0-15,-8-4-1 16,-6-3 0-16,-9-3 0 16,-9-6-4-16,-2-2-13 0,-1 0-20 15,-8-11-2 1,13 3 0-1,-1-7 0-15</inkml:trace>
  <inkml:trace contextRef="#ctx0" brushRef="#br0" timeOffset="42">19188 9341 23 0,'9'-5'33'15,"13"5"2"-15,-6-4-3 16,3-1-17-16,9 2-5 16,-4-3-4-16,0 1-2 15,-4-4-1-15,-2-2-1 16,-8-1-1-16,-4-2 0 0,-6 1-2 16,-11 3 1-16,-3 1 0 15,-7 6-1-15,-4 3 1 16,-3 3 0-16,1 6 0 15,-2 8 0-15,4 3 1 16,6 5 0-16,8 1 1 16,11 2-1-1,8-1 2-15,11 1-1 16,7-4-2-16,7-8-7 0,13-5-22 16,9-1-7-1,-4-10-1-15,14 0 0 0</inkml:trace>
  <inkml:trace contextRef="#ctx0" brushRef="#br0" timeOffset="43">19792 9243 34 0,'-10'0'29'16,"-16"-7"-6"-16,1 7-7 16,-2 0-6-16,-3 13-4 15,0-3-1-15,2 5-1 0,4 6 1 0,7-1 0 16,11 6 1-16,6-2 1 15,9 0 0-15,11-2-1 16,12-4 0-16,3-4-1 16,9 0-1-16,-2-9-1 15,2-1-1-15,-5-8-1 16,-4 0 0 0,-9-1 0-16,-7-1 0 15,-7-1-1-15,-12 7 1 16,8-9-5-16,-8 9-7 15,-9-11-25-15,9 11-3 16,-16-4 0-16,16 4 1 16</inkml:trace>
  <inkml:trace contextRef="#ctx0" brushRef="#br0" timeOffset="44">5009 10805 38 0,'-32'-12'36'16,"-15"7"-1"-1,-3 7-13-15,3 16-6 16,-6 13-5-16,15 20-3 16,8 11-2-16,12 11-3 0,15 7 0 15,14-3 0-15,15-4-1 16,19-7 0-16,11-18-1 16,11-19 1-16,6-16-1 15,3-21 0-15,-5-16 0 0,-7-14 0 16,-12-9-1-16,-14-12 1 15,-18-7 0-15,-20-3-1 16,-13 1 1-16,-16 8-1 16,-11 6 0-16,-1 7-3 15,1 11-4-15,-4 4-12 16,3 16-21-16,13 12 1 0,5 4-1 16,9 6 0-16</inkml:trace>
  <inkml:trace contextRef="#ctx0" brushRef="#br0" timeOffset="45">5029 11040 52 0,'25'24'38'0,"11"11"0"15,-4 8-14-15,2-6-11 16,1 6-15-16,-8-4-32 15,1 5-2-15,-11-12-1 16,2 1 0-16</inkml:trace>
  <inkml:trace contextRef="#ctx0" brushRef="#br0" timeOffset="46">5387 11393 26 0,'0'0'34'0,"17"11"1"0,-12 2-8 16,-2 5-14-16,2 5-3 15,-5 1-2-15,3 0-3 16,-6-4-2-16,3 0 0 15,0-20-2-15,0 9 0 16,0-9 0-16,6-22-1 31,4 7 0-31,2-3 0 0,3 3 0 16,1-2 0-16,4 7-1 16,-2 5 1-16,-2 5 0 15,-2 7 0-15,-4 4 0 16,-5-2 0-16,-3 3 0 15,-2-12 0-15,-5 13-1 16,5-13 0-16,0 0-1 0,0-11 0 16,5 0 0-16,3-4 1 15,4 3-1-15,5 3 2 16,-1 1 1-16,2 8 0 0,-3 4 1 16,0 6 0-16,-6 5 0 15,-2 3-3-15,2 6-7 31,-9-1-22-31,0-6-5 0,0-1-1 16,0-16 0-16</inkml:trace>
  <inkml:trace contextRef="#ctx0" brushRef="#br0" timeOffset="47">5939 11458 21 0,'0'0'32'0,"-3"27"0"16,-6-11-10-16,-5 1-7 15,-5-1-6-15,-2-3-6 0,-1-5-3 16,3-3-3-16,-2-5-1 16,6-10 0-16,2-8-1 15,7 4 1-15,6-4 2 16,6 0 3-16,3 4 1 0,3 6 2 15,6 8 1-15,-1 0 1 16,4 12-1-16,-2 2 0 31,1 4-1-31,-1 1-4 0,-1 0-8 16,-4-6-15-16,8 5-10 16,-10-12-1-16,7 0 0 15</inkml:trace>
  <inkml:trace contextRef="#ctx0" brushRef="#br0" timeOffset="48">6022 11434 36 0,'14'0'36'0,"17"13"0"15,17 11 10 1,-17-9-45-1,-4 5-12-15,4 3-23 16,-16-10-2-16,4 0 0 16,-19-13 0-16</inkml:trace>
  <inkml:trace contextRef="#ctx0" brushRef="#br0" timeOffset="49">6253 11430 40 0,'-28'12'37'15,"0"11"1"-15,-5-2-4 16,-4 3-19-16,6 0-11 16,0 2-17-16,11 3-22 15,-2-20-2-15,22-9-1 16,0 0 0 0</inkml:trace>
  <inkml:trace contextRef="#ctx0" brushRef="#br0" timeOffset="50">6593 11061 15 0,'0'0'33'31,"25"7"1"-31,1-14-1 0,9 3-18 16,11-1-7-16,1 3-6 16,1-4-11-16,0 2-14 15,1 7-11-15,-18-11 1 16,0 8-1-16</inkml:trace>
  <inkml:trace contextRef="#ctx0" brushRef="#br0" timeOffset="51">6617 11179 36 0,'18'0'37'16,"13"0"-2"-16,10 0-8 16,2 0-7-16,7 0-7 15,-8-4-4-15,6 4-4 0,-11 0-4 16,-10-6-12-16,-11 1-27 16,-5 5-1-16,-11 0 1 15,0 0-1-15</inkml:trace>
  <inkml:trace contextRef="#ctx0" brushRef="#br0" timeOffset="52">7945 10826 14 0,'-17'-29'32'0,"-2"6"-1"16,-18 0-7-16,-3 10-5 16,-12 13-4-16,-5 9-4 15,1 19-3-15,-2 12-2 16,15 13-1-16,9 8-1 15,14 8 0-15,14 1 0 16,18-1 0 0,16-9 0-16,13-8-1 15,11-15 1-15,10-5-2 16,-5-18 0-16,1-2-1 16,-8-12 0-16,-7 0-1 15,-7-3-8-15,-13-1-31 0,-10-5-1 16,2-1 0-1,-11-7 0-15</inkml:trace>
  <inkml:trace contextRef="#ctx0" brushRef="#br0" timeOffset="53">8627 10826 40 0,'9'-10'26'0,"-9"10"-3"0,-18-14-3 16,-3 9-5-1,-10-3-5 1,-1 8-3-16,-5 0-1 15,-4 4-1-15,-3 6-2 16,7 6-1-16,3 1 0 0,8 8 0 16,12-1 0-16,10 5 1 15,8-6-2-15,14 1 2 16,13-1-1-16,9-4 0 16,4-3-1-16,4-5 1 0,-8-6 0 15,1 1-1-15,-11-6 0 16,-11-3 0-16,-19 3 1 15,-4-16-1-15,-17 9-1 16,-10 3 1-16,-3 4-1 16,-9 4 0-16,-2 6-1 15,1 5 1-15,4 9-1 0,9 4 1 16,10 5-1-16,8 1 1 16,18 1 1-16,11-3-1 15,15-4 2-15,13-2-1 16,8-8 1-16,5-5-1 15,5-6 1-15,-5-1 0 16,-7-8 0 0,-5-2-3-16,-11 4-9 15,-8-8-29-15,-18-4-1 16,-8 12 0-16,0-17 1 16</inkml:trace>
  <inkml:trace contextRef="#ctx0" brushRef="#br0" timeOffset="54">9223 10978 13 0,'12'-9'31'0,"16"9"0"16,3-4-3-16,12-1-18 16,3 5-4-16,4 5-7 0,-3 1-13 31,-10-6-16-31,7 16-1 0,-23-11 0 16</inkml:trace>
  <inkml:trace contextRef="#ctx0" brushRef="#br0" timeOffset="55">9284 11081 32 0,'6'15'33'0,"4"-11"-3"16,12 1-15-16,12 2-5 15,3-4-16-15,12 7-21 16,-11-16-3-16,8 6-2 15,-11-9 8-15</inkml:trace>
  <inkml:trace contextRef="#ctx0" brushRef="#br0" timeOffset="56">10358 10747 21 0,'-10'-5'27'16,"0"5"-5"-16,-14 0-9 15,-3 0-6-15,-2 0-2 16,-2 0-2-16,1 4-1 16,2-4-1-16,5 0-1 15,5-4 1-15,2 4 0 16,4 4 1-16,2 2 1 0,1 6 0 15,0 2 0-15,3 5 1 16,-1 2 0-16,4 1 0 16,3 1 0-16,0-1-1 15,3-7-1-15,4-1 0 16,5-4-1-16,7-6 0 0,5-1 0 16,7-1 0-16,4 2 0 0,-1 2 0 15,4 6 1-15,-5 2 1 16,-2 9 0-16,-12 0 1 15,-7 6 0-15,-12-1 0 16,-14 5 1-16,-8-9-1 16,-7 0-1-16,-5-8-1 31,-3-3-1-31,-1-8-2 0,1-10-4 16,10 2-6-16,1-11-12 15,9-1-13-15,17-1-2 16,3-4 0-16</inkml:trace>
  <inkml:trace contextRef="#ctx0" brushRef="#br0" timeOffset="57">10574 11069 44 0,'0'0'38'0,"0"0"0"16,0 11-2-16,0-11-19 15,0 0-13 1,0 0-17-16,0 0-23 16,0 0-2-16,0 0 0 0,10-13-1 15</inkml:trace>
  <inkml:trace contextRef="#ctx0" brushRef="#br0" timeOffset="58">10807 11059 4 0,'12'-15'30'0,"-5"-11"0"15,9 1-1-15,-5-8-13 16,-2-5-4-16,4 6-1 16,-8 0-2-16,5 10-1 0,-10 2-2 15,7 11 0-15,-7 9-1 16,-4 9 0-16,-2 10-2 15,3 5-2-15,-1 8 0 16,4 5 1-16,-2 4-1 16,2 1-2-16,0-1-8 15,2-3-20 1,3-9-8-16,7-2 0 16,-5-13-1-16</inkml:trace>
  <inkml:trace contextRef="#ctx0" brushRef="#br0" timeOffset="59">11278 10843 30 0,'-19'-24'32'15,"3"12"0"-15,-8 1-10 16,1 4-10-16,0 11-5 15,-4 8-3 1,5 8-1-16,4 8-2 16,4 8 0-16,6 3 0 15,8-2 1-15,6 1 0 16,11-2 0-16,8-7 1 16,5-7 0-16,5-9-1 0,3-11 1 15,-1-8 1 1,0-7-1-16,-6-9 0 0,-7-3 0 15,-5-3 0-15,-7 1 0 16,-12 0-1-16,-7 6-2 0,-4 3-9 16,-7 8-27-16,-4-9-2 15,4 7 0-15,-3-2 0 16</inkml:trace>
  <inkml:trace contextRef="#ctx0" brushRef="#br0" timeOffset="60">11316 10599 32 0,'0'0'34'0,"0"0"0"16,21-5 0-16,6 5-22 15,8 3-9-15,1 4-16 0,8 3-19 16,-5-10 0-1,8 3-2-15,-11-3 0 0</inkml:trace>
  <inkml:trace contextRef="#ctx0" brushRef="#br0" timeOffset="61">11890 10510 12 0,'-11'-20'65'15,"11"20"-38"-15,-24-9-9 16,5 9-8-16,0 5-3 16,-2 5-3-16,2 7-2 15,-1 2-1-15,5 6-1 16,4 1 1-16,8 2 0 0,7 0 0 15,7-5-1-15,11-3 2 16,-1-3-2-16,7-10 2 16,0-4-1-16,1-6 0 15,-7-4 0-15,-8-3 0 0,-4-3 0 16,-13 4 0-16,-7-3-1 31,-4 6-8-31,-3 6-21 0,-6-6-6 16,9 10 1-16,-6-4-1 15</inkml:trace>
  <inkml:trace contextRef="#ctx0" brushRef="#br0" timeOffset="62">12048 10971 76 0,'5'14'40'0,"-5"-14"0"15,0 0-13 1,0 0-17-16,0 0-20 15,10 12-27 1,-10-12-2-16,0 0-2 0,0 0 1 16</inkml:trace>
  <inkml:trace contextRef="#ctx0" brushRef="#br0" timeOffset="63">12358 11035 15 0,'21'-5'32'15,"-8"-15"1"-15,9-5-7 16,0 0-9-16,-2-9-4 0,6 0-5 15,-8-3-2-15,1 4-2 16,-6-2 0-16,2 4-2 16,-6 3 0-16,-6 8 0 15,0 4-1-15,-3 5 0 16,0 11 0-16,0-9-1 31,0 9 0-31,4 17 0 0,-4 8 0 16,0 4 0-16,0 13 0 15,0 8 0-15,0 5 1 16,3 1 0-16,-3-3-1 16,3-3 2-16,2-9-6 15,-5-9-10-15,10-15-21 0,6-5-1 16,-4-12 0-16,4 0 0 16</inkml:trace>
  <inkml:trace contextRef="#ctx0" brushRef="#br0" timeOffset="64">13114 10887 25 0,'-22'7'26'0,"-8"-11"-3"15,2-1-4 1,-3-8-5-1,3-6-5-15,6-5-3 16,10-3-2-16,6-1-1 16,9-4-1-16,9 8-1 0,9 2 0 15,5 8-1-15,8 9 1 16,3 9 0-16,-5 10 1 16,-1 9 0-16,-13 10 1 15,-9 9 0-15,-20 4 0 0,-8 5 0 16,-16-1 0-16,-6-1-1 15,-4-6 0-15,-3-8-2 16,5-12-1-16,10-10 0 16,5-13-1-16,9-7 1 15,12-7-1-15,7-4 0 16,13-2 1 0,3 5 0-16,9 1 1 15,2 5 0-15,7 9 1 16,-2 5 0-16,-1 5-1 15,-1 8 2-15,-5 1-1 16,-1-1 0-16,-2 3-1 16,-6-4-7-16,-1-9-27 15,1 3 0-15,-4-11 1 0,10 0-2 16</inkml:trace>
  <inkml:trace contextRef="#ctx0" brushRef="#br0" timeOffset="65">13800 10810 43 0,'16'7'34'0,"9"0"0"16,-1-5-14-16,11-2-10 15,4 0-2-15,1 0-5 16,-5 0-9-16,5-4-15 16,-5 4-13-16,-14-5 0 0,1 5 0 15</inkml:trace>
  <inkml:trace contextRef="#ctx0" brushRef="#br0" timeOffset="66">13865 10928 19 0,'6'11'33'0,"4"-11"1"15,17 7-6-15,4-3-14 16,1-4-2-16,5 5-10 16,0-10-32-16,3 10-2 15,-15-13-2-15,-1 8 0 0</inkml:trace>
  <inkml:trace contextRef="#ctx0" brushRef="#br0" timeOffset="67">14778 10653 22 0,'-33'-5'27'0,"8"14"-7"16,-5 6-6-16,2 10-4 15,4 14-4-15,-2 8-1 0,12 6-2 16,9 3 0-16,14 0-1 16,10-3 2-16,10-4 0 15,14-13 0-15,6-12 1 16,1-12-1-16,0-12 2 15,-7-14-1-15,-8-4 1 16,-21-11-1-16,-9 3-1 0,-24-6 0 16,-12 7-2-16,-9 2 1 15,-7 8-2-15,0 8-3 16,0 0-7-16,10 7-15 16,8 5-12-16,4-5 0 15,25 0-1-15</inkml:trace>
  <inkml:trace contextRef="#ctx0" brushRef="#br0" timeOffset="68">15269 10718 33 0,'-28'-19'32'16,"10"19"0"-16,-16-3-14 15,3 3-8-15,0 12-5 16,-3 3-1 0,3 5-2-16,5 7-1 15,7 6 1-15,5 3-2 16,12 5 1-16,13-3 1 15,11-1 0-15,10-8 0 16,10-3 1-16,8-11 0 16,4-8 1-16,-1-10-1 15,-4-11 1-15,-8-8-2 0,-6-6 1 16,-15-6-1-16,-9-1-1 16,-11-2 0-16,-12 3-1 15,-5 2-2-15,-3 3-7 0,-2 7-22 16,0 12-6-16,-3 0 0 15,10 10 1-15</inkml:trace>
  <inkml:trace contextRef="#ctx0" brushRef="#br0" timeOffset="69">15719 10914 48 0,'0'0'37'0,"0"0"-1"15,-16-10-6-15,16 10-50 16,0 0-13-16,7-10-2 16,2 10-2-16</inkml:trace>
  <inkml:trace contextRef="#ctx0" brushRef="#br0" timeOffset="70">15927 10876 4 0,'4'-28'29'15,"14"2"-1"-15,-9-7-9 16,7-1-3-16,-3 1-1 16,-1-3-2-16,-2 12-1 15,-7 0-2-15,3 7-2 0,-6 7-2 16,0 10-1-16,0 10-1 16,-4 12-3-16,2 7 1 15,2 12-3-15,-4 3 2 16,4 7 0-16,0 2-2 15,0-5-5-15,4-2-17 16,4-2-14 0,-4-17 0-16,12-4 0 15</inkml:trace>
  <inkml:trace contextRef="#ctx0" brushRef="#br0" timeOffset="71">16532 10747 50 0,'-12'-19'35'0,"-6"0"-1"16,-5 5-19-16,-1 5-4 15,-8 4-5-15,2 5-2 0,-1 13-1 16,0 3-2-16,6 10-1 15,1 2 0-15,10 11 0 16,5 2 0-16,9 1 1 16,9 0 0-16,11-5-1 15,10-3 1-15,5-11 0 32,8-6 0-32,0-13 1 0,0-9-1 15,-2-12 0-15,-4-10 0 16,-9-2 1-16,-13-7-1 15,-8-2 0-15,-7 0 0 16,-7 1-4-16,-8 1-9 16,-6 3-24-16,3 9-1 0,-4-3 0 15,2 12 0-15</inkml:trace>
  <inkml:trace contextRef="#ctx0" brushRef="#br0" timeOffset="72">16455 10548 16 0,'25'3'30'16,"-7"-7"2"-16,16 11-2 15,-6-7-30-15,6-3-26 16,16 6-3-16,-4-11-1 15,13 8 8-15</inkml:trace>
  <inkml:trace contextRef="#ctx0" brushRef="#br0" timeOffset="73">17088 10375 31 0,'-14'0'30'0,"-12"-6"0"16,6 11-16-16,-4 5-6 16,-1 7-4-16,6 6-1 15,3 2-1-15,4 7 1 32,7-3-1-32,10 7 1 0,5-8 0 15,8-3 1-15,6-7-1 16,4-1 0-16,-4-12 0 15,0-5 0-15,-9-9-2 16,-9-4 1-16,-11-3-1 16,-7-3-1-16,-8 2-9 15,-3 6-24-15,-5-7-2 0,7 8 1 16,-3-2 0-16</inkml:trace>
  <inkml:trace contextRef="#ctx0" brushRef="#br0" timeOffset="74">17429 10747 21 0,'0'0'33'15,"14"4"1"-15,11 2-2 16,6-3-19-16,3-3-5 16,8 4-4-16,0 1-4 15,-2-3-9 1,-5-2-19-16,2 7-5 15,-15-10-1-15,3 6 0 16</inkml:trace>
  <inkml:trace contextRef="#ctx0" brushRef="#br0" timeOffset="75">17491 10890 13 0,'3'11'35'0,"8"-11"0"16,11 13 1-16,6-13-17 15,3 0-5-15,6 4-6 0,-5 0-12 16,2 3-30-16,-11-10-1 16,6 3-1-16,-14-4 0 15</inkml:trace>
  <inkml:trace contextRef="#ctx0" brushRef="#br0" timeOffset="76">18530 10601 16 0,'-20'0'28'0,"-17"-7"-1"16,2 14-11-16,-2 3-6 15,0 7-3-15,5 8-3 16,5 7-2-16,9 5 0 15,7 1 0-15,11 4-1 32,10-1 1-32,11-4 2 0,8-3-1 15,8-8 1-15,3-6 2 16,1-11 0-16,-6-13 1 16,-2-1 0-16,-17-15-1 15,-10-1-1-15,-19-6 0 16,-11 3-1-16,-10 0-3 15,-5 2-3-15,0 7-9 0,-2 6-18 16,3 0-8-16,16 9 1 16,4-2-1-16</inkml:trace>
  <inkml:trace contextRef="#ctx0" brushRef="#br0" timeOffset="77">18962 10650 19 0,'-15'-12'33'0,"-15"-7"-1"0,2 10-2 15,-5 1-16-15,-4 8-7 16,-2 12-3-16,2 4-1 15,4 7-1-15,6 9-1 16,9 2 0-16,9 7 0 16,14-2 1-16,10 1 0 15,17-7 0 1,9-6 1-16,11-8 0 16,1-9 0-16,3-10 0 15,-4-11 1-15,-5-7 0 16,-13-13 0-16,-12-2-1 15,-19-4 0-15,-6 3-1 0,-16 2-2 16,-2-1-7 0,-1 6-26-16,-1 12-5 0,-2-2-1 15,11 16 1-15</inkml:trace>
  <inkml:trace contextRef="#ctx0" brushRef="#br0" timeOffset="78">19607 10793 30 0,'11'5'30'15,"-11"-5"-1"-15,0 20-14 0,0-3-7 16,7 5-3-16,2 1-1 15,4-2 0-15,5 0 0 16,1-6-1-16,3-6 0 16,-1-9 0-16,1-6-1 15,0-8 0 1,-1-3-1-16,-6-10 2 16,1 3-1-16,-7 0 1 15,-1 0-1-15,-8 4 0 16,3 8 1-16,-3 1-1 15,0 11 0-15,0 0-1 16,-11 11-1-16,11 1 0 16,0 6 1-16,0 3-1 0,5-1-1 15,-1 3-4-15,-4-5-11 0,0-4-19 16,4 0 0 0,-4-14 0-16,-3 11 0 15</inkml:trace>
  <inkml:trace contextRef="#ctx0" brushRef="#br0" timeOffset="79">19638 10519 76 0,'0'0'35'0,"-4"32"-12"0,4-3-9 15,6 17-4-15,-6 10-3 16,9 14 0-16,-9 7-1 16,0 2-1-16,0-3-2 15,-3-6 0-15,0-2-2 16,-2-11 0-16,2-10-5 16,-2-13-16-16,1-13-19 0,8-8 0 15,-4-13 1-15,16-4-1 0</inkml:trace>
  <inkml:trace contextRef="#ctx0" brushRef="#br0" timeOffset="80">20638 10602 19 0,'-9'-17'33'0,"0"1"0"16,-12-2-7-16,-3-1-8 0,-5 9-6 15,-9 5-5-15,-5 5-2 16,-2 10-1-16,0 10-2 16,0 12-1-16,4 6 1 15,6 9 0-15,11 7 1 16,10-2-1-16,19 3 1 16,15-8-1-16,15-5 1 0,11-10-1 15,14-9 0-15,4-8 0 16,3-10-1-16,-2-7 1 15,-5-6-1-15,-13-2 1 16,-7-2 0-16,-11 1 0 16,-11 1 0-16,-8-2 0 31,-10 12-1-31,5-10-2 0,-5 10-5 16,-9-8-24-16,9 8-10 15,-18-5 0-15,18 5 0 16</inkml:trace>
  <inkml:trace contextRef="#ctx0" brushRef="#br0" timeOffset="81">4563 12271 24 0,'31'16'28'0,"-3"-12"-14"16,16 1-3 0,8 0 0-16,7-5-5 15,4 0-5-15,-1 0-8 16,-5-5-7-16,-12-5-8 16,-4 10-5-16,-21-8 3 15</inkml:trace>
  <inkml:trace contextRef="#ctx0" brushRef="#br0" timeOffset="82">4881 12264 48 0,'0'0'19'0,"-7"16"-4"15,3-3-3-15,1 4-2 0,3 10-2 16,-4 0 0-16,9 11 1 15,-5 3-1-15,8 8 0 16,-4-3-1-16,7 4-2 16,-3-4 0-16,1 0-1 15,-3-6 0-15,-2-5-2 32,-4-6-1-32,-3-5 1 0,-10-10-1 15,-1-3 0-15,-7-6 0 16,-5-5 0-16,-4-5 0 15,-1 2 0-15,0-5-1 16,0 4 0-16,6 1 1 16,1-1-1-16,9 4-1 0,2 0 1 15,13 0 0-15,0 0-1 16,19 4 1-16,8-4 0 16,11-7 0-16,10 7 0 15,6 0 0-15,5-3 0 0,5 3-1 16,-3-6-7-16,-5-4-30 15,-2 10 0-15,-12-5 0 32,-1 5 0-32</inkml:trace>
  <inkml:trace contextRef="#ctx0" brushRef="#br0" timeOffset="83">5218 12751 19 0,'0'0'29'15,"14"22"-3"-15,-9-6-9 0,1 6-5 16,0 0-2-16,-2-1-3 16,-1-1-4-16,-3-6-2 15,0-14-3-15,0 0 0 16,0 0-1-16,6-12 0 15,-3-5-1-15,5-1 0 16,-2 1 2 0,5 1 1-16,1 7 2 15,3 4 1-15,-3 5 0 16,0 9 1-16,0 1 0 16,-8 2 0-16,2 3-1 15,-4-3 0-15,-2-2-2 0,0-10-1 16,0 0-1-16,0 0 0 15,12-10 0-15,-3-2 0 16,3-4 0-16,-1 0 2 16,5 0 0-16,-1 3 2 0,18 4 3 15,-18 14-1 1,-4 4 0-16,0 8 0 16,-6 0-1-16,-2 3-5 15,0 4-12-15,1-1-17 0,-10-14 0 16,12 5-2-16,-6-14 13 15</inkml:trace>
  <inkml:trace contextRef="#ctx0" brushRef="#br0" timeOffset="84">5865 12796 41 0,'-6'19'33'0,"-14"-2"-5"16,1 1-10-16,0-2-8 0,-5-3-5 15,3-1-4-15,-2-3-3 0,5-9-1 16,2 0 0-16,4-9 0 16,2-3-1-16,6-3 0 15,4 1 2-15,0-3 1 16,5 5 2-16,4-1 0 15,-9 13 2-15,17-9 1 32,-8 14 0-32,1 2 0 0,0 3 0 15,1 2-1-15,1 1 1 16,-1 3-4-16,5 1-3 16,-1-7-9-16,-2-5-21 15,8 11-1-15,-5-12 0 16,6 9 9-16</inkml:trace>
  <inkml:trace contextRef="#ctx0" brushRef="#br0" timeOffset="85">5935 12758 48 0,'0'0'36'0,"22"14"1"16,-12 3-11-16,3-1-16 0,5 6-4 16,-1 4-9-16,1-3-14 15,-8-8-18-15,6 3-1 16,-16-18-1-16,24 11 3 16</inkml:trace>
  <inkml:trace contextRef="#ctx0" brushRef="#br0" timeOffset="86">6084 12758 28 0,'-17'6'34'16,"-15"31"30"0,15-17-50-16,2 0-7 15,0 1-6-15,0-4-8 16,5-5-23-16,10-2-4 15,0-10-1-15,0 0 0 16</inkml:trace>
  <inkml:trace contextRef="#ctx0" brushRef="#br0" timeOffset="87">6549 12501 33 0,'11'5'29'15,"9"-5"-7"-15,1 0-6 0,10 0-6 16,0 0-3-16,3 0-6 16,1 0-6-16,-2-2-8 15,-5 4-11-15,-9-7-6 16,2 10-1-16,-21-5 17 15</inkml:trace>
  <inkml:trace contextRef="#ctx0" brushRef="#br0" timeOffset="88">6573 12647 20 0,'0'0'24'0,"25"4"-3"16,-6-4-3-16,8 4-3 15,2-4-4-15,2 0-3 16,0 3-2-16,-4-3-2 16,1 0 1-16,-6-3-1 0,-6 3 0 15,-4-2-1-15,-12 2-2 16,9 0-6-16,-9 0-21 15,-10 0-7-15,10 0-1 16,-14 2-1-16</inkml:trace>
  <inkml:trace contextRef="#ctx0" brushRef="#br0" timeOffset="89">8018 11979 30 0,'-9'-6'27'15,"-17"-2"-6"-15,-7 8-5 16,-5 0-3-16,-8 6-2 0,6 7-3 16,0 1-1-16,8 7-1 15,5 4 0-15,14 3-2 16,13 0 0-16,10 0-1 16,14-5 0-16,8 1-1 15,5-8 0-15,6-1-1 16,-2-8 0-16,-4-4 0 0,-6-3-1 15,-10-5-1-15,-11 0 1 0,-10 5-1 16,-19-14 0-16,-6 11 0 16,-9 3 0-16,-3 8 0 15,-3 3 0-15,2 7 1 16,1 8 0-16,9 6 1 31,9 2-1-31,10-1 1 0,18-1 1 16,7-3-1-16,15-5 0 15,10-5 1-15,12-7-2 16,5-7-3-16,7-5-10 16,-6 0-20-16,-7-8-3 15,-4 5-1-15,-18-5 1 16</inkml:trace>
  <inkml:trace contextRef="#ctx0" brushRef="#br0" timeOffset="90">7327 12673 8 0,'9'9'35'16,"4"-9"1"-16,21 8 1 16,18-3-17-16,14-5-6 15,17 0-2-15,13-4-3 16,10 0-3-1,2-5-3-15,4-1-3 16,-10 4-5-16,-18-3-12 16,-13 3-15-16,-12 6-5 15,-25 0-2-15,-11 12 1 16</inkml:trace>
  <inkml:trace contextRef="#ctx0" brushRef="#br0" timeOffset="91">7730 12925 19 0,'0'-11'35'16,"3"22"1"-16,-9 3-2 15,0 8-15-15,6 12-7 16,-7 2-6-16,7 10 0 15,-6 2-1-15,6 1-1 0,0-7-2 16,0-3-3-16,3-7-2 0,-3-10-8 16,7-5-14-1,-1-5-12-15,-6-12-1 16,0 0-1-16</inkml:trace>
  <inkml:trace contextRef="#ctx0" brushRef="#br0" timeOffset="92">7677 12953 22 0,'18'-14'35'0,"1"-8"1"31,16 3-10-31,5 7-8 0,3 2-5 16,12 10-3-16,-5 0-4 16,0 12-2-16,-10 4-2 15,-8 9 0-15,-18 5-1 16,-10 5 0-16,-15 0-1 15,-15 2-1-15,-5-2-1 16,-6-6-1-16,3-3 1 0,-3-8-1 16,8-5-1-16,8-7 1 15,12-6 1-15,9 0 1 16,0 0 1-16,21-13 2 16,0 13 1-16,7 4 0 15,5 1 0-15,2 7 1 16,-3 3 1-1,-1 3-2-15,-3-1 1 16,0 3-2-16,-9-4 0 0,-4-3-6 16,-2-5-34-1,-5 2 0-15,-8-10-2 16,-5 10 1-16</inkml:trace>
  <inkml:trace contextRef="#ctx0" brushRef="#br0" timeOffset="93">8745 12525 16 0,'16'-3'29'0,"17"9"1"16,1-6-11-16,4 0-21 16,6 9-16-16,-8-9-8 15,5 5-3-15,-17-5 11 0</inkml:trace>
  <inkml:trace contextRef="#ctx0" brushRef="#br0" timeOffset="94">8801 12625 20 0,'0'0'32'0,"0"0"1"16,15 9-5-16,14-9-17 15,7 5-14-15,4-5-26 16,18 7-1-16,-6-10-2 15,13 3 3-15</inkml:trace>
  <inkml:trace contextRef="#ctx0" brushRef="#br0" timeOffset="95">9436 12599 2 0,'9'6'31'0,"10"-10"0"32,31 4 1-32,18 0-16 0,16-8-6 15,24 8-1-15,10-4-2 16,9 4-2-16,-2 4-3 15,-2-4-8-15,-5 0-15 16,-10 3-12-16,-21-10-1 16,-8 7 0-16</inkml:trace>
  <inkml:trace contextRef="#ctx0" brushRef="#br0" timeOffset="96">9793 12241 52 0,'18'-20'30'0,"-2"-9"-9"16,-4-3-5-1,7 1-3 1,-9-6-2-16,4 9-2 15,-7-1 0-15,2 9-2 16,-5 2-2-16,1 8 0 0,-5 10-2 16,0 0 0-16,0 21-1 15,0 10-2-15,0 6 0 16,4 9 0-16,-4 7 0 16,3-2-1-16,3 5-7 0,-2-6-14 15,1-11-16-15,8-7 0 16,-6-15-1-16,10-8 0 15</inkml:trace>
  <inkml:trace contextRef="#ctx0" brushRef="#br0" timeOffset="97">10414 12179 13 0,'-14'12'31'0,"-7"-12"-1"15,-7 0-8-15,0 0-5 16,-2-9-5-16,1-2-4 16,2-5-3-16,4-3-1 15,8-7-2 1,9 3-1-16,12-1 0 15,9 0 0-15,8 4-1 16,7 9 2-16,7 8-1 16,1 6 0-16,-1 11 2 15,-6 7 0-15,-13 8 0 0,-8 4 0 16,-13 8-1 0,-10 2-1-16,-11 0-1 0,-8-3 0 15,1-4-1-15,0-7-1 16,7-10 0-16,9-2 1 0,15-17-1 15,0 0 2-15,15 5 0 16,6-10 1-16,7 1 0 16,6 4 0-16,3 0-7 15,-2 9-28 1,-11-14-1-16,7 12 0 16,-17-7-1-16</inkml:trace>
  <inkml:trace contextRef="#ctx0" brushRef="#br0" timeOffset="98">9421 13026 23 0,'12'3'36'15,"-3"-3"1"-15,16 12 1 16,3 5-19-16,-2 1-8 15,10 10-3-15,-5-5-2 16,0 9-2-16,-8 2-2 16,-9-2-2-16,-14-6-2 15,-12-6-2 1,-7-4-3-16,-9-10-2 0,7-6 0 16,-7-15-2-16,14-2 1 15,1-10 2-15,13-6 1 16,9-4 3-16,9 0 4 15,7-1 4-15,-3-1 1 16,5 6 2-16,-11 1 0 16,-1 8 0-16,-15 4 0 0,-11 8-2 15,-9 8-1-15,-5 6-2 16,-3 7-3-16,-2 2-4 16,8 7-8-16,0 0-14 15,4-8-8-15,18 6-1 16,0-16 1-16</inkml:trace>
  <inkml:trace contextRef="#ctx0" brushRef="#br0" timeOffset="99">9902 13138 41 0,'0'0'38'16,"0"0"0"-16,0-8-1 0,0 8-25 16,9-12-22-16,-9 12-25 15,0 0-1-15,6-13-2 16,-6 13 0-16</inkml:trace>
  <inkml:trace contextRef="#ctx0" brushRef="#br0" timeOffset="100">10128 13213 26 0,'22'-8'31'15,"-10"-4"0"-15,7-3-11 16,-1-4-9-16,-3 0-3 16,2-6-3-16,-6-4-1 0,3-2 0 15,-6-2 1-15,-2 5 0 0,-6-2 1 16,7 8-2-16,-7 2 0 16,0 8 0-16,0 12-1 15,0 0 0-15,0 17-1 16,0 7-1-16,0 5-1 15,0 6 1 1,0 5 0-16,0 0-3 16,3 5-8-16,-3-1-18 15,0-8-10-15,10-5 1 16,-5-11-1-16</inkml:trace>
  <inkml:trace contextRef="#ctx0" brushRef="#br0" timeOffset="101">10680 13014 24 0,'-22'-27'34'0,"2"13"0"0,-7-4-1 0,-1 9-19 15,1 14-6-15,-2 0-3 16,5 14-2-16,0 6-1 15,4 6-1-15,11 5 0 16,5 2 0-16,4 0 0 16,11-2 1-16,7-5 0 31,7-4-1-31,3-10 1 0,6-10 0 16,0-7-1-16,-2-10 0 15,1-7 0-15,-8-7 1 16,-4-3-2-16,-11-4 1 15,-10 2-1-15,-6 1-2 16,-6 6-7-16,-4 6-28 16,-9-7 0-16,5 10-1 0,0-8 1 15</inkml:trace>
  <inkml:trace contextRef="#ctx0" brushRef="#br0" timeOffset="102">11016 12712 13 0,'0'0'7'16,"-19"0"-3"-16,5 0-3 16,-1 0 0-16,-4 5 0 0,-1 0-1 15,0-1 0-15,1 1 0 16,2 3 2-16,1-1 1 16,6 5 1-16,1-5 1 15,6 3 1-15,3-10 0 16,0 17 1-16,0-17 2 15,15 9-1 1,-3-9-1-16,5 3 1 16,5-3-1-16,-2 0 1 15,8 4-1-15,-8 1 0 16,7 4 0-16,-9 1 0 16,2 4-1-16,-12-1-1 15,0 4 0-15,-12 1 0 16,-3 1-1-16,-10-3-3 0,-8-8-6 15,-1-8-22-15,1 6-8 16,-8-15-1-16,7 1 1 0</inkml:trace>
  <inkml:trace contextRef="#ctx0" brushRef="#br0" timeOffset="103">10590 12599 26 0,'23'4'22'0,"-3"-8"-5"15,14-1-4-15,6 5-3 16,11-3-2-16,5 3-1 0,3 0-1 15,-4 0-1-15,-3 2 0 16,-8-2-1-16,-10 8-2 16,-11-6-3-16,-6-2-10 15,-4 9-19-15,-13-9-1 16,0 0 0-16,-5-18 11 16</inkml:trace>
  <inkml:trace contextRef="#ctx0" brushRef="#br0" timeOffset="104">11509 12497 10 0,'17'3'29'16,"-5"-9"0"-16,19 6-10 16,4-4-6-16,8 4-5 15,7 0-5-15,-4 0-2 16,4 0-6-16,-7 4-9 0,-3 3-14 16,-18-7-1-16,1 5-1 15</inkml:trace>
  <inkml:trace contextRef="#ctx0" brushRef="#br0" timeOffset="105">11563 12631 36 0,'11'3'34'16,"1"-7"-3"-16,18 4-10 15,6 0-6-15,-1-5-5 16,10 5-6-16,0 0-20 16,2 0-17-16,-16-5-1 15,4 7 0-15</inkml:trace>
  <inkml:trace contextRef="#ctx0" brushRef="#br0" timeOffset="106">12352 12460 13 0,'0'0'29'16,"9"-31"0"-16,6-1-6 15,7-5-5-15,1-10-4 0,7-2-1 16,-5-4-1-16,1 7-1 15,-6 0-2-15,-4 16-2 16,-6 7-2-16,-10 23-1 16,11 14 0-16,-11 20-1 15,0 12-1-15,-3 10-1 16,-3 9 0-16,6 5 1 0,-2-1-1 16,2-6-2-16,5-9-1 15,-5-12-5-15,10-10-13 16,-1-11-20-16,-9-21 1 15,22 0-2-15,-9-11 1 16</inkml:trace>
  <inkml:trace contextRef="#ctx0" brushRef="#br0" timeOffset="107">13031 12185 10 0,'19'-10'29'15,"9"4"-5"-15,-10 0-4 16,-3 6-4-1,-15 0-4-15,0 0-4 16,-15 7-1-16,-7-2-3 16,3-2-1-16,-8-3 0 15,-4 4-3-15,-1-4 0 16,5 0 0-16,2 0-1 16,6 3 0-16,4-1 0 0,2 2 0 15,4 3 1-15,0 2 0 0,6 6 0 16,0 3 0-1,-4 6 1-15,4-2-1 16,-3 2 1-16,3 0-1 0,-1-2 1 16,4-3 0-16,0-5 0 15,0-14 0-15,20 9-1 16,-4-9 2-16,5-4-2 0,10 0 1 16,3 2 1-16,3 2-1 15,-4 2 2-15,-4 9 0 16,-4 0 0-16,-6 10 1 15,-13-1 1-15,-6 7 0 16,-19-3-1-16,-3 0 0 31,-12-5 0-31,-2-2-3 0,-5-5 1 16,0-5-2-16,4-5-2 16,4-4-2-16,10-2-5 15,5-9-4-15,18 2-12 16,12 1-13-16,4-10 1 15,20 6-1-15</inkml:trace>
  <inkml:trace contextRef="#ctx0" brushRef="#br0" timeOffset="108">13611 12398 33 0,'0'0'33'0,"3"9"0"0,-3 4-12 32,-7 6-7-32,7 4-5 0,-6 0-3 15,6 5-1 1,3-3-1-16,4-2-1 0,3-5 0 15,1-9-1-15,4-9-1 16,4-5 1-16,-2-8-2 16,-3-6 2-16,5-6-2 15,-4-5 1-15,1-3 0 0,-1 6-1 16,-5 5 0-16,-7 5 0 16,3 5 0-16,-6 12-1 15,0 0 1-15,-6 20 0 16,-1 1 0-16,-1 1-1 15,8 2 2-15,0 4-3 16,0 0-3-16,-4-6-5 0,13-3-11 16,-6 1-13-16,-3-20-2 15,0 16-1-15,0-16 11 16</inkml:trace>
  <inkml:trace contextRef="#ctx0" brushRef="#br0" timeOffset="109">13570 12169 41 0,'13'3'36'15,"-13"10"-3"-15,0 10-10 0,6 17-6 16,-12 5-6-16,6 13 0 15,-9 3-3-15,-1 9-2 16,-6-1-2-16,5 2-1 16,-5-8-1-16,-3-2 0 15,7-4-3-15,2-13-2 16,8-2-8 0,2-11-25-16,0-17-4 15,0-14 1-15,12 0-1 16</inkml:trace>
  <inkml:trace contextRef="#ctx0" brushRef="#br0" timeOffset="110">14179 12161 53 0,'0'0'35'0,"-16"14"-4"16,4 12-14-16,-10 12-6 0,3 10-5 15,-5 5-2-15,1 4 0 0,2-1-3 16,2-5 0-1,3-12-1-15,4-6 0 16,6-13 1-16,-4-12-1 0,10-8 0 16,7-14 0-16,5-7 0 15,0-7 0-15,10-8 0 32,-2-7 0-32,0-7 0 0,9 0 0 15,1 0 1-15,-5 2-1 16,-2 6 1-16,1 4 0 15,-10 9 1-15,-3 12 0 16,1 12 0-16,0 15 1 16,-5 8 1-16,5 13-1 15,-3 6-1-15,3 5 1 0,-2 5 0 16,6 3-1-16,-3-1-1 16,1-4 1-16,2-3-2 15,-6-5 1-15,5-7-2 16,-3-7-4-16,4-2-4 15,-16-21-11-15,12 7-19 16,-2-7 0-16,-14-7-1 0,4 7 0 31</inkml:trace>
  <inkml:trace contextRef="#ctx0" brushRef="#br0" timeOffset="111">14090 12461 40 0,'0'0'37'16,"10"0"-2"-16,13 0-7 15,7 0-11-15,5 8-6 16,-1-8-3-16,6 7-4 16,3-2-9-16,-10-1-33 15,-13-8 1-15,-2 4-2 0,-18-12 1 16</inkml:trace>
  <inkml:trace contextRef="#ctx0" brushRef="#br0" timeOffset="112">1988 14597 29 0,'0'0'24'0,"-30"-11"-1"16,1 11-2-16,-9 5-4 15,-11 1-5-15,6 7-1 16,-5 2-2-16,11 7-2 0,6 2-1 16,14 10-2-16,11 0-2 15,14 2 0-15,13-2 0 16,11-3-2-16,12-6 0 15,3-3 1-15,4-8 0 0,-1-7-1 16,-1-7 0 0,-6-6-1-1,-10-3 0-15,-14 0 0 16,-15 0 0-16,-12-1 0 16,-12 10 0-16,-12 0 0 0,-11 15 1 15,-2 7 0-15,2 12 1 16,0 4 0-16,11 8 0 15,7-3 1-15,15 3 0 16,10 0-1-16,14-9 0 0,11-5 0 16,11-11 0-16,4-4 0 15,10-13-1-15,6-4 1 16,-5-14-1-16,5-9 0 16,-5-4 1-16,-7-3 0 15,-8-1 0-15,-8-2-1 16,-15 3 1-16,-4 6-1 0,-9 7 1 15,-6 7-1-15,-4 10 0 16,10 0 0-16,-9 17 0 0,9 1 1 16,0 4-2-16,0 2-1 15,6 5-7 1,-3-4-13-16,1-3-14 0,3 1-2 31,-7-14 1-31,5 0 0 16</inkml:trace>
  <inkml:trace contextRef="#ctx0" brushRef="#br0" timeOffset="113">2185 14750 76 0,'-9'-23'36'16,"9"23"0"-16,0-11-19 15,0 11-25-15,8 15-26 16,-8-15-2-16,16 23 0 15,-1-9-1-15</inkml:trace>
  <inkml:trace contextRef="#ctx0" brushRef="#br0" timeOffset="114">2458 15018 15 0,'9'23'35'0,"9"8"1"16,-8-6 1-16,3 0-15 15,2 1-7-15,-2-9-5 0,2 2-3 16,1-10-3-16,3-3 0 0,-8-9-1 16,-1-3-2-16,-1-7-3 15,1-6-7-15,1-3-22 16,4 2-8-16,-5-10 0 16,12 3 0-16</inkml:trace>
  <inkml:trace contextRef="#ctx0" brushRef="#br0" timeOffset="115">3093 14998 53 0,'8'39'37'0,"-18"0"0"16,-9 1-13-16,-3-2-9 16,-8-10-7-16,1-5-4 15,-2-9-3-15,5-9-3 0,6-5 0 16,1-12-2-16,12-4 0 15,-1-3 0-15,8 0 0 0,6-2 0 16,9 4 1 0,0 0 1-16,5 4 1 15,0 6 0-15,4 7 1 0,-1 0 0 16,-1 5 0-16,-6 4 1 0,2 2-1 16,-5 4 2-1,-1-2-1-15,-2 1 1 0,-1-3-1 16,-4 1 1-16,6-1-1 15,-2-2 0-15,-9-9 0 16,15 12-1-16,-2-12 0 31,2 0 0-31,1-3-1 0,2-3-1 16,3-3 0-16,-2-3 0 16,3-1 0-16,-6 1 0 15,-5-1 3-15,0 5 0 16,-11 8 2-16,0 0 1 15,0 0 0-15,0 0 1 16,-3 12 0-16,-1 2-1 0,1 3 0 16,3 1-2-16,0-1-1 15,6-2-4-15,1 0-10 16,2-2-24-16,0-13-1 16,12 0 0-16,-5-16 0 0</inkml:trace>
  <inkml:trace contextRef="#ctx0" brushRef="#br0" timeOffset="116">3801 15005 65 0,'0'0'40'0,"0"0"0"16,3-12-1-16,-3 12-29 15,0 0-11-15,0 0-15 16,0 0-23-16,0 0-2 16,0 0 1-16,11 15 0 15</inkml:trace>
  <inkml:trace contextRef="#ctx0" brushRef="#br0" timeOffset="117">3834 15196 68 0,'0'0'41'16,"-5"12"-1"-16,5-12 1 0,0 0-32 16,0 0-10-16,0 0-31 15,0 0-8-15,0 0-1 16,15 0 0-16</inkml:trace>
  <inkml:trace contextRef="#ctx0" brushRef="#br0" timeOffset="118">5040 15219 16 0,'36'-4'30'0,"-7"-11"-6"15,1-4-4-15,-4-1-3 0,-6-5-3 16,-3 1-4-16,-9 0-2 16,-8 2-3-16,-14-3-1 15,-3 9-1-15,-7 2-1 0,-5 8-1 16,-2 6-1-16,0 10 1 15,3 6-1 1,7 5 0-16,5 9-1 0,7 0 2 16,9 1-1-16,3-4 0 15,8-1 0-15,6-7 0 0,2-9-1 16,4-6 1-16,1-7-1 16,-2-7 0-16,1-5-1 15,-4-3 2-15,0-1-1 31,-7 3 1-31,-1 2 0 0,-3 5 1 16,-8 9 0-16,0 0 0 16,0 19 1-16,0 3 1 15,0 5 0-15,0 9 1 16,-3 4 1-16,3 11 1 16,0 0 0-16,0 4-1 15,-3-4 0-15,3 0 0 0,0-6-2 16,0-5-2-16,0-7-5 15,0-18-14-15,0-15-22 16,10 5-1-16,0-24 1 16,5-3-1-16</inkml:trace>
  <inkml:trace contextRef="#ctx0" brushRef="#br0" timeOffset="119">5662 14820 26 0,'-13'0'34'0,"-14"0"-2"15,-1 9-10-15,-4 12-7 31,0 6-5-31,3 12-3 16,1 8-2-16,6 5-1 16,9 2-1-16,13 3 0 15,3-2-2-15,13-4 0 0,7-7-2 16,6-9-4-16,6-10-10 16,5-4-20-16,-4-21-1 15,6-5 0-15,-8-15 2 0</inkml:trace>
  <inkml:trace contextRef="#ctx0" brushRef="#br0" timeOffset="120">5870 14824 47 0,'-8'-13'37'0,"8"13"1"16,0 18-7-16,-5 1-18 15,5 14-6-15,-3 2-3 16,3 12 0-16,-3 2-1 16,3 2-1-16,0-2 0 0,0-3 0 15,5-7-2-15,-1-6-1 0,4-6-1 16,1-11-6-16,4-4-11 16,2-4-20-16,-3-17 0 15,3 0-1-15,-5-9 1 16</inkml:trace>
  <inkml:trace contextRef="#ctx0" brushRef="#br0" timeOffset="121">5705 15050 22 0,'0'0'35'0,"-9"0"2"15,20 9-2-15,9-9-18 0,6 0-7 16,10 3-5-16,3 1-7 16,-1-4-15-16,0 0-18 15,4 0-1-15,-10-5-1 16,5 7 4-16</inkml:trace>
  <inkml:trace contextRef="#ctx0" brushRef="#br0" timeOffset="122">6074 14807 42 0,'27'13'38'0,"-8"10"1"15,5 14-5-15,2 9-20 16,-12 1-4-16,3 14-2 15,-10 0-3-15,-7-1-3 16,-7-2-4-16,-11-14-12 16,-8-10-25-16,8-5-1 15,-4-17 1-15,7-8-2 0</inkml:trace>
  <inkml:trace contextRef="#ctx0" brushRef="#br0" timeOffset="123">6548 15020 25 0,'10'0'34'0,"17"5"0"16,-1-10 0-16,7 3-22 16,4 2-8-16,7-3-12 15,-3 3-16-15,-8-4-9 16,1 4-1 0,-11-7-1-16</inkml:trace>
  <inkml:trace contextRef="#ctx0" brushRef="#br0" timeOffset="124">6604 15134 41 0,'0'0'37'15,"31"7"-4"-15,-6-7-10 16,6 0-9 0,10 0-4-16,-4 0-5 15,0-4-7-15,-3-1-28 16,-1 5-6-16,-16-3-1 16,1-1 0-16</inkml:trace>
  <inkml:trace contextRef="#ctx0" brushRef="#br0" timeOffset="125">7649 14737 24 0,'-19'-26'35'15,"-2"14"1"-15,-13 6-12 16,-6 6-6-16,2 19-6 15,-3 11-5-15,5 20-3 0,6 10-2 0,10 11 0 16,11 7-1-16,15 1 0 16,19-4 1-16,15-10-1 15,10-18 2-15,11-16-1 16,2-24 0-16,1-14 1 16,-1-22-1-16,-7-14 0 31,-16-11 1-31,-12-10-2 0,-19-4 1 15,-15-4-1-15,-10 5-1 16,-14 7-2-16,-4 11-2 16,-4 7-7-16,4 14-16 15,3 14-12-15,3 9-1 16,7 13 1-16</inkml:trace>
  <inkml:trace contextRef="#ctx0" brushRef="#br0" timeOffset="126">7549 15020 34 0,'16'17'39'0,"9"6"-1"31,-3 0-3-31,0 5-17 0,9 11-6 16,-6-5-7-16,-1 6-9 15,4-6-31-15,-3 3-3 16,-6-7-1-16,4-1 0 15</inkml:trace>
  <inkml:trace contextRef="#ctx0" brushRef="#br0" timeOffset="127">7897 15308 19 0,'15'26'33'31,"-11"-11"0"-31,2 2-7 0,-6 0-11 15,0-5-6-15,3 0-3 16,-3-12-3-16,0 0-1 16,0 0-1-16,7-23 0 15,1 5-1-15,2-2 1 16,6 1-2-16,-1 3 1 16,7 3 1-16,-7 9 0 0,0 4 0 15,1 9 1-15,-9 3-1 16,-1 4 0-16,-6-1 0 15,0 1-2-15,-3-4 0 16,3-12-2-16,-3 12 0 16,3-12 0-16,6-13-1 15,2-1 1 1,5 0 0-16,0 1 2 16,5-1 0-16,1 7 1 15,0 1 1-15,-1 6 1 16,-5 8-1-16,-4 5 1 0,-3 4-6 15,-6 1-12-15,-4-4-16 16,4 6-1-16,-5-9 0 16,8 2 13-16</inkml:trace>
  <inkml:trace contextRef="#ctx0" brushRef="#br0" timeOffset="128">8559 15334 22 0,'-7'12'35'0,"4"11"-1"15,-16-9 0-15,1-2-18 16,0 0-9-16,-4-3-5 16,2-3-2-16,-1-6-3 15,2-3 0-15,3-7-1 16,3-1-1-16,7-4 0 0,2-2 2 15,10 3 1-15,-1-1 1 16,11 4 2-16,-1 5 2 16,4 3 0-16,3 8 1 0,-3 4 1 15,0 5-1-15,-4 3-4 16,-2 0-6-16,-5-1-22 16,8 8-5-16,-13-11-2 0,7 2 1 15</inkml:trace>
  <inkml:trace contextRef="#ctx0" brushRef="#br0" timeOffset="129">8636 15304 51 0,'13'0'39'16,"-4"4"0"-16,9 11-2 15,1 3-27-15,-6 0-5 16,6 6-3-16,2 2-7 15,-8-3-12-15,-1-8-21 16,4 1 0-16,-16-16-2 16,18 3 2-16</inkml:trace>
  <inkml:trace contextRef="#ctx0" brushRef="#br0" timeOffset="130">8822 15302 63 0,'-15'12'39'31,"-7"0"0"-31,-2 2-8 0,5 5-22 16,-3 1-13-16,-3 3-29 15,3-10-5-15,10 4-1 16,0-11-1-16</inkml:trace>
  <inkml:trace contextRef="#ctx0" brushRef="#br0" timeOffset="131">9507 14500 19 0,'-15'-20'32'0,"-7"20"-1"16,-12 9-8-16,-8 14-5 15,0 20-4-15,-3 15-5 16,13 20 0-16,2 10-3 15,13 8 0-15,11 3-2 16,12-2-3-16,19-10-5 16,7-16-13-16,14-24-20 0,10-12 0 15,-1-28 0-15,8-7-1 16</inkml:trace>
  <inkml:trace contextRef="#ctx0" brushRef="#br0" timeOffset="132">9697 14996 9 0,'0'0'30'15,"12"-5"2"-15,-3-13-6 16,4-5-11-16,6-1-3 0,-3-8-2 15,5 3-1-15,-9-7-1 16,1 8 0-16,-4-2-1 16,-2 10-1-16,-7 6-1 15,0 14-1-15,0 0-2 16,0 0 0-16,0 29-1 16,0 3 0-1,-4 11-1-15,4 6 0 16,0 3 1-16,-3 2 0 15,3-1-2-15,0-7-4 16,3 0-12-16,7-15-22 16,-7-19 1-16,6-3-1 15,-9-9-1-15</inkml:trace>
  <inkml:trace contextRef="#ctx0" brushRef="#br0" timeOffset="133">10187 14929 57 0,'6'-13'39'0,"12"9"0"16,8 0-14-16,4 4-13 31,17 5-4-31,-3 2-3 0,2 3-5 16,3 2-13-16,-2-2-25 15,-13-10-1-15,3 0-1 16,-10-11 1-16</inkml:trace>
  <inkml:trace contextRef="#ctx0" brushRef="#br0" timeOffset="134">10956 14812 23 0,'0'13'36'0,"0"-13"1"0,9 20-1 15,6-6-20-15,4-6-5 16,11 5-3-16,-3-6-3 16,6-3-1-16,-2-4-1 0,0-8-1 15,-8-5-1 1,-6-2 0-16,-11-3 0 0,-6-3-1 31,-12 0 0-31,-8 6-1 16,-5 3 0-16,-4 8 1 0,-6 10-1 15,1 10 0-15,3 7 1 16,3 8 0-16,10 4 0 16,8 6 1-16,10 2 0 15,13-3 1-15,12-5 0 16,6-3-1-16,6-7 0 0,3-5-3 15,4-5-10-15,-6-5-26 16,-8-14-1-16,4-3-1 16,-12-13 1-16</inkml:trace>
  <inkml:trace contextRef="#ctx0" brushRef="#br0" timeOffset="135">11266 14076 29 0,'0'0'37'16,"6"10"0"-16,9-5 0 15,16-2-19-15,6 3-10 16,7-1-8-16,2-2-23 15,2-6-12-15,7 3-2 16,-9-5 0-16</inkml:trace>
  <inkml:trace contextRef="#ctx0" brushRef="#br0" timeOffset="136">11914 13681 4 0,'9'0'32'0,"-9"0"3"16,0 0-1-16,6 19-13 16,-9-1-7-16,3 10-4 0,-5 2-3 15,5 7 0-15,0 1-2 0,0 2-2 16,7-2 0-16,0-3-1 15,6-7-1-15,2-5 0 16,1-5-1-16,2-8-6 16,4-6-14-16,-2-4-17 15,-9-13 0-15,-3 1-1 16,-8-9 0-16</inkml:trace>
  <inkml:trace contextRef="#ctx0" brushRef="#br0" timeOffset="137">11814 13879 38 0,'0'0'38'16,"13"11"-1"-16,2-11-1 16,7 0-21-16,11 0-8 15,1 0-9-15,1 2-26 16,-2-2-8-16,6 0-2 0,-8 0 1 15</inkml:trace>
  <inkml:trace contextRef="#ctx0" brushRef="#br0" timeOffset="138">11732 14125 41 0,'0'0'37'0,"0"0"0"15,26 5-11-15,4-2-11 16,6-3-4-16,12 0-5 16,3 0-1-16,8 4-1 15,3-4-5-15,-6 0-4 0,0 4-12 16,-12-4-18-16,-13-4-2 16,-6 4-1-16,-10-11 0 15</inkml:trace>
  <inkml:trace contextRef="#ctx0" brushRef="#br0" timeOffset="139">11793 14320 16 0,'0'0'34'16,"20"8"0"-16,-2-11 0 15,6 3-19-15,10 0-6 0,0 0-2 16,5 0-5-16,-6 0-5 15,-3 0-6-15,-5 0-14 16,1 0-11-16,-15-7 0 16,2 7-1-16</inkml:trace>
  <inkml:trace contextRef="#ctx0" brushRef="#br0" timeOffset="140">11973 14318 33 0,'0'0'30'15,"0"0"-5"-15,0 0-7 16,0 9-6-16,0 4-3 15,-7 0-3-15,3 6-1 16,-1 0 0 0,2 6-1-16,-3-2 0 15,6-1 0-15,4-3 0 16,3 1 0-16,7-8 0 16,6-3-1-16,-3-6 0 15,6-3 0-15,-3 0-5 16,-4-6-19-16,-6-4-16 15,4 2-1-15,-14-7 1 0</inkml:trace>
  <inkml:trace contextRef="#ctx0" brushRef="#br0" timeOffset="141">12448 14442 23 0,'18'7'36'16,"-2"10"2"-16,9 23 0 16,-7 19-19-16,-8 14-8 15,3 17-2-15,-13 8-1 0,-3 9-4 16,-11-3 0-16,-4-9-3 15,-10-14 0-15,-2-15-1 0,1-18 0 16,4-12-1 0,3-15 0-16,7-11-1 0,3-6 0 15,12-4 0-15,-10-7-2 32,5-1-5-32,5 8-10 15,11-17-19-15,-4 1-1 0,6 3 1 16,-1-12 2-16</inkml:trace>
  <inkml:trace contextRef="#ctx0" brushRef="#br0" timeOffset="142">13081 14912 31 0,'27'8'32'16,"-7"-8"1"-16,7 0-14 15,7 8-8-15,6-3-5 16,3 4-8-16,-2-1-14 16,2 1-16-16,-12-9 0 0,0 4-1 15</inkml:trace>
  <inkml:trace contextRef="#ctx0" brushRef="#br0" timeOffset="143">13100 15092 35 0,'0'0'37'15,"18"11"1"-15,3-5-6 32,10-6-17-32,6 8-4 0,1-8-5 15,3 3-6-15,4-3-21 16,-4 3-16-16,-13-9-1 16,-1 4-1-16</inkml:trace>
  <inkml:trace contextRef="#ctx0" brushRef="#br0" timeOffset="144">14218 14517 30 0,'0'0'33'16,"-12"12"-2"-16,-13 21-12 16,-12 18-4-16,0 20-5 0,-4 11-2 15,4 14 0-15,7 5-3 16,17 5-1-16,13-7-4 15,6-13-5-15,19-11-14 32,13-18-17-32,4-27 0 0,8-11 0 15,-4-22 6-15</inkml:trace>
  <inkml:trace contextRef="#ctx0" brushRef="#br0" timeOffset="145">14597 14807 24 0,'-24'-15'31'0,"1"18"1"16,-13 9-11-16,4 3-9 0,1 15-4 31,3 5-3-31,4 11-1 0,5 3-1 15,9 3 1-15,10 1 0 16,13-3 1-16,5-8-1 16,13-6-1-16,3-15 1 15,3-12-1-15,-1-9 1 16,1-9-2-16,-15-12 0 16,-8-4 0-16,-14-4 0 0,-15 0-1 15,-13 0-1-15,-5 4-4 16,-2 8-7-16,-3 6-21 15,5 1-6-15,13 7 0 16,6-4 0-16</inkml:trace>
  <inkml:trace contextRef="#ctx0" brushRef="#br0" timeOffset="146">14786 14893 23 0,'-17'8'28'0,"-10"-2"0"0,5 9-14 16,2 10-8-16,5 7-3 16,4 7 0-16,6 0 0 15,12-1 1-15,2 0 2 16,9-6-1-16,7-10 0 15,9-8 1-15,0-11 1 0,7-7-1 16,-7-13 0-16,-5-5-1 16,-6-10-2-16,-7-3 0 15,-11-2 0-15,-10 0-1 16,-7-3-1-16,-8 8-3 16,-1 9-10-16,0 8-24 15,-4-1-1 1,11 13 0-16,-5 2 0 15</inkml:trace>
  <inkml:trace contextRef="#ctx0" brushRef="#br0" timeOffset="147">15157 15103 63 0,'0'0'39'0,"7"12"-1"15,-7-12-10-15,0 0-41 16,3 11-23-16,-3-11-1 16,0 0-1-16,-7-14 0 15</inkml:trace>
  <inkml:trace contextRef="#ctx0" brushRef="#br0" timeOffset="148">15427 15091 15 0,'15'-25'32'16,"-8"-16"1"-16,2 2-12 31,3 1-3-31,-10 2-3 0,8 8-3 15,-10 6-2-15,0 13-3 16,0 9-2-16,-7 19 0 16,0 10-3-16,2 10-1 15,5 5 0-15,-5 5 1 16,5 5-2-16,0-4-5 16,10 0-15-16,4-4-18 0,-9-17 1 15,8-3-1-15,-8-16 0 16</inkml:trace>
  <inkml:trace contextRef="#ctx0" brushRef="#br0" timeOffset="149">15869 14890 51 0,'-18'-15'35'0,"-5"15"0"16,-8 5-16-16,0 5-10 16,4 12-4-16,1 4-3 0,6 9 0 15,6 3-2-15,7 0 0 16,7-1 1-16,12-1 1 16,7-10 0-16,10-4 1 15,5-10 0-15,6-10 1 16,1-9 1-16,-1-9-1 15,-3-9 0-15,-3-4-1 0,-11-9 0 16,-5 2-1-16,-12-1-1 16,-9 4-3-16,-10 10-6 15,-8 3-20-15,-8 2-12 16,2 8 0-16,-4 1 0 0</inkml:trace>
  <inkml:trace contextRef="#ctx0" brushRef="#br0" timeOffset="150">15794 14682 55 0,'12'-6'38'0,"13"6"0"0,2 0-6 15,8 0-27-15,3 4-12 16,8-4-27-16,7 4-3 15,-7-4-1-15,4 7 1 16</inkml:trace>
  <inkml:trace contextRef="#ctx0" brushRef="#br0" timeOffset="151">16393 14512 34 0,'-12'5'32'0,"-11"-5"-2"0,5 9-12 16,-1 6-6-16,-2 1-4 15,8 7-4-15,2 4 1 16,7-1-2-16,8 3 1 15,8-1 0-15,7-6-1 0,5-3 0 16,3-8 0-16,1-2-1 16,-3-6 1-16,-5-3-1 15,-9-6-1-15,-11 6 1 16,-8-16-2-16,-8 6-4 16,0 1-22-16,-2 4-11 31,-4-7 0-31,9 6 0 0</inkml:trace>
  <inkml:trace contextRef="#ctx0" brushRef="#br0" timeOffset="152">16536 14311 42 0,'19'9'36'0,"-4"8"1"15,7 23-2-15,-1 17-23 16,-6 13-5-16,1 17-1 16,-7 12 0-16,-9 6-2 0,-12 8-1 15,-7-3-2-15,-8-8-1 16,-1-11 0-16,-1-11-1 0,1-21-2 16,7-14-4-16,2-16-7 15,10-18-19-15,9-11-5 16,0 0-1-16,2-18 1 31</inkml:trace>
  <inkml:trace contextRef="#ctx0" brushRef="#br0" timeOffset="153">16836 15060 39 0,'0'12'36'0,"0"-12"0"16,9 10-4-16,-9-10-38 16,0 0-27-16,19 0-2 15,-19 0 0-15,25-10 2 16</inkml:trace>
  <inkml:trace contextRef="#ctx0" brushRef="#br0" timeOffset="154">17487 14461 30 0,'-25'5'33'16,"4"24"0"-16,-11 8-12 15,-5 13-7-15,6 18-3 16,-2 11-2-16,10 10-2 16,6 3-1-16,14 3-2 15,9-5 0-15,12-6-4 16,11-11-8-16,4-8-29 0,3-27 1 16,9-5-1-16,-5-23 0 15</inkml:trace>
  <inkml:trace contextRef="#ctx0" brushRef="#br0" timeOffset="155">17657 15066 14 0,'4'-25'32'16,"4"4"1"-16,-8-11-4 15,10-6-14-15,0 1-2 16,-2-7-3-16,2 7-2 16,-3 0-1-16,2 10-2 15,-4 5 0-15,-5 22-2 16,0 0 0-16,8 14-1 0,-8 18 0 15,0 9 0-15,-3 7-1 16,3 8 1-16,3 3-3 16,-3-8-5-16,5-4-30 15,2 0-2-15,-7-20 0 16,11-1-1-16</inkml:trace>
  <inkml:trace contextRef="#ctx0" brushRef="#br0" timeOffset="156">17987 15094 35 0,'15'-4'38'0,"15"8"0"16,5-4-1 0,-2 0-24-16,11 0-9 0,1 0-26 15,5 6-13-15,-13-11-1 16,10 5-2-16</inkml:trace>
  <inkml:trace contextRef="#ctx0" brushRef="#br0" timeOffset="157">18667 14998 9 0,'0'0'32'0,"10"10"0"16,0-10-3-16,10 0-14 0,10 3-7 15,-1-9 0-15,6 2-3 16,-5-6 0-16,1-2-2 16,-9-6-1-16,-7 2 0 15,-10-3-1-15,-12 2 0 16,-8 4 0-16,-7 7-1 31,-5 0 0-31,-4 13-1 0,-3 6 1 16,4 8 0-16,2 4 1 15,6 4 1-15,8 0 1 16,14 6 0-16,3-5 0 16,16 1 1-16,6-6 0 15,12-4-1-15,6-5-3 16,0-9-16-16,5-7-20 0,7-7-2 15,-6-16 1-15,9-3-1 16</inkml:trace>
  <inkml:trace contextRef="#ctx0" brushRef="#br0" timeOffset="158">19115 14062 45 0,'0'0'34'0,"33"17"0"16,-1-13-18-16,8 2-14 15,8 3-29-15,-4-11-4 16,11 2-2-16,-8-8-1 16</inkml:trace>
  <inkml:trace contextRef="#ctx0" brushRef="#br0" timeOffset="159">19805 13713 16 0,'0'0'32'0,"9"9"1"15,-16 6-2-15,2 5-17 16,2 7-5-16,-4 2-1 0,4 9-2 16,-2-5 0-16,5 3-3 15,0-5-1-15,5-3-1 16,2-6 1-16,2-2-2 16,3-9-1-16,1-8-4 15,4-3-9-15,-2 0-13 16,-3-7-8-16,7 0 0 0,-11-9-1 15</inkml:trace>
  <inkml:trace contextRef="#ctx0" brushRef="#br0" timeOffset="160">19631 13882 46 0,'-10'0'36'0,"10"0"-6"15,11 8-8-15,6-8-6 16,12 4-4-16,4-4-6 0,7 0-7 16,8 0-21-16,4 2-15 15,-12-8 1-15,4 6-1 16</inkml:trace>
  <inkml:trace contextRef="#ctx0" brushRef="#br0" timeOffset="161">19573 14154 14 0,'-5'10'33'31,"5"-10"1"-31,0 0-9 0,0 0-6 16,30 7-5-1,9-3-2-15,7-4-3 16,15 5-2-16,2-5-2 0,7 4-3 16,0-1-4-16,-5-3-6 15,-6 0-18-15,-7 0-11 16,-17-4-1-16,-1-4 1 0</inkml:trace>
  <inkml:trace contextRef="#ctx0" brushRef="#br0" timeOffset="162">19824 14355 37 0,'0'0'34'0,"-4"13"0"0,-5 2-13 15,-3-2-9 1,2 7-4-16,0-3-3 0,2 4 0 16,4-5-3-16,4-1 0 0,7-5-1 15,5-3 1-15,4-4-2 16,2-3-3-16,2 0-4 16,-2-3-9-16,-4-6-17 15,3 9-3-15,-8-13 1 16,2 7 3-1</inkml:trace>
  <inkml:trace contextRef="#ctx0" brushRef="#br0" timeOffset="163">19919 14369 37 0,'0'0'37'0,"-9"5"1"15,6 12-5-15,-1 7-14 0,-5 2-7 16,4 9-5-16,-2-2 0 15,7 3-2-15,-5-3-3 16,5-7-5-16,3-9-28 0,2 2-8 16,-5-19-2-1,0 0 2-15</inkml:trace>
  <inkml:trace contextRef="#ctx0" brushRef="#br0" timeOffset="164">20304 14448 24 0,'21'11'37'15,"-5"13"-1"-15,4 29 0 16,-3 18-18-16,-7 10-5 15,2 19-4-15,-12 9-1 16,-5 7-4-16,-15-7-1 16,-4-9-1-1,-4-14-2-15,-3-14 0 16,-3-14 0-16,-1-14-1 16,8-11-1-16,1-14 1 15,7-8 0-15,4-4 1 0,3-7 1 16,12 0-1-16,-11 0 0 15,11 0-2-15,0 0-14 16,11-11-22-16,-11 0 0 0,13 5-1 16,-10-11 1-16</inkml:trace>
  <inkml:trace contextRef="#ctx0" brushRef="#br0" timeOffset="165">5073 16593 7 0,'9'12'33'16,"-14"-1"2"-16,5 16-1 15,-2 6-15-15,2 2-9 0,2 6-2 16,3-2-4-16,4-6-1 16,5-5-4-16,1-7-7 15,1-13-22-15,4-3-4 0,-15-20-2 16,6-2 2-1</inkml:trace>
  <inkml:trace contextRef="#ctx0" brushRef="#br0" timeOffset="166">5107 16462 63 0,'4'-13'37'15,"-4"13"-1"-15,0 0-18 0,0 0-23 16,11 13-28-16,-11-13-2 16,13 0-2-16,-13 0 1 15</inkml:trace>
  <inkml:trace contextRef="#ctx0" brushRef="#br0" timeOffset="167">5554 16361 16 0,'-28'0'33'16,"4"17"0"-16,-10 4-5 16,0 6-13-16,8 12-4 15,-1 4-4 1,11 8-3-16,11 6-2 16,12 2 0-16,6-1-1 15,10-4-2-15,8-7-5 16,1-10-14-16,-4-15-15 15,13 0 0-15,-10-22 1 16</inkml:trace>
  <inkml:trace contextRef="#ctx0" brushRef="#br0" timeOffset="168">5705 16455 55 0,'0'0'36'0,"-12"16"1"0,9 7-16 16,3 6-12-16,-3 4-3 0,3 10-2 16,3 2-1-16,1 1-1 15,4 2-1-15,3-3 0 16,3-10-1-16,1-4 1 16,6-3-3-16,2-11-6 31,3-6-11-31,4-11-18 0,-12-11-1 15,6-2 1-15,-12-10 3 16</inkml:trace>
  <inkml:trace contextRef="#ctx0" brushRef="#br0" timeOffset="169">5625 16651 48 0,'0'0'37'15,"15"3"1"-15,8-3-11 16,7 0-16-16,9 0-5 16,2 0-11-16,1 0-11 0,3-6-19 31,10 6-2-31,-10-9 0 0,3-1 1 16</inkml:trace>
  <inkml:trace contextRef="#ctx0" brushRef="#br0" timeOffset="170">5932 16404 25 0,'0'0'37'0,"17"7"1"15,-3 15 1-15,7 10-21 16,0 15-7-16,-1 7-2 15,1 13-1-15,-6 4-4 0,-3-1-2 16,-5-4-5-16,-10-15-8 16,-3-8-27-16,-3-9-2 15,-4-24 0-15,13-10-1 16</inkml:trace>
  <inkml:trace contextRef="#ctx0" brushRef="#br0" timeOffset="171">6520 16588 19 0,'0'0'35'16,"6"13"-1"-16,4-6-11 15,14-7-10-15,10 0-2 16,1 0-3-16,8 0-5 0,-1 0-5 15,-3-3-10 1,-2 0-12-16,1 3-10 16,-20-3 0-16,4 3-1 0</inkml:trace>
  <inkml:trace contextRef="#ctx0" brushRef="#br0" timeOffset="172">6593 16728 21 0,'0'0'36'0,"24"13"0"15,-6-7-8-15,10-6-10 16,3 0-3-16,3 0-6 0,4 0-4 15,-5 0-8-15,-5 3-25 16,-9-6-9-16,1 3 0 16,-20 0-1-16</inkml:trace>
  <inkml:trace contextRef="#ctx0" brushRef="#br0" timeOffset="173">7304 16218 6 0,'7'11'30'0,"-7"-11"0"15,28 11-11-15,0-6-6 16,13 0-4-16,4-1-1 16,3-4-2-16,3 3-3 0,-6-3-2 15,-6-5-4-15,-10 1-4 16,-8-3-1-16,-21 7-1 15,0 0 0-15,-9-6 1 16,-12 6-1-16,2 0 4 16,-6 6 2-16,-21 19 8 31,29-10 0-31,2 9 0 16,6 3 1-16,9 10 1 0,0 0-1 15,6 9 0 1,1 1-1-16,-1 3 1 0,1-1-2 15,-5 5 0-15,-4-4-2 16,-7-5 1-16,-8-7-1 16,-4-6 0-16,-7-6 0 0,0-7-1 15,0-8 0-15,3-11 0 16,3-2 0-16,4-5 0 16,8-3 0-16,10 10-1 15,4-17 1-15,11 8-1 16,7 4 1-16,6 5 0 15,6 0-1 1,3 4-3-16,3 4-16 16,1 3-14-16,-13-11-1 15,5 10-1-15</inkml:trace>
  <inkml:trace contextRef="#ctx0" brushRef="#br0" timeOffset="174">7680 16787 28 0,'12'21'34'0,"-12"1"-1"16,11 6-15-16,-6 4-7 15,-2-7-2-15,3 1-3 16,-6-6-2-16,0-4-2 16,0-16 0-16,0 0 0 15,7-13-1-15,-1-3 0 16,0-1 0-16,4-1-1 0,2 3 1 16,3 0-1-16,0 7 1 15,-2 8 0-15,-1 6-1 16,-1 3 1-16,-6 3 0 15,-2 1 0-15,-3-4 1 16,0 1-1-16,0-10-1 0,0 0 0 16,0 0 0-16,-6-22 0 0,12 5 0 15,1-1-1 1,2 3 0-16,6 2 0 16,0 4 1-16,1 6 0 0,-3 6 0 15,-2 11 0-15,-1 1 0 16,-6 3 0-16,2 3-6 31,-6-5-11-31,-10-3-19 0,10 5 0 16,0-18 0-16,-9 6 10 15</inkml:trace>
  <inkml:trace contextRef="#ctx0" brushRef="#br0" timeOffset="175">8251 16837 39 0,'6'22'35'15,"-13"-5"-2"-15,-5 5-14 16,-3 0-5-16,-7-1-7 0,-3-4-4 31,0-5-2-31,-2-7-1 0,4-5 0 16,2-8-2-1,8-4 1-15,5-2-1 0,8-3 0 16,7 3 1-16,3 2 0 16,7 5 2-16,1 6 0 15,4 4 1-15,-1 6-1 16,1 1 2-16,0 7-1 0,-4-1 0 16,-2 2-6-16,-6-4-12 15,-10-14-19-15,18 10 1 16,-18-10-2-16,0 0 8 15</inkml:trace>
  <inkml:trace contextRef="#ctx0" brushRef="#br0" timeOffset="176">8315 16869 8 0,'0'0'33'0,"25"17"0"16,-15-5-5-16,6 5-13 15,-1 4-3-15,4-3-6 0,-4-2-6 16,4-3-19-1,3 1-14 1,-13-14 0-16,8 0-1 16</inkml:trace>
  <inkml:trace contextRef="#ctx0" brushRef="#br0" timeOffset="177">8456 16849 40 0,'-10'19'37'0,"-11"-4"0"15,5 5-11-15,0 9-11 16,-8-5-8-16,5 0-4 16,6-2-10-16,-2-3-27 15,3-12-3-15,12-7 0 16,0 0 0-16</inkml:trace>
  <inkml:trace contextRef="#ctx0" brushRef="#br0" timeOffset="178">8887 16576 24 0,'10'22'32'0,"-4"-9"-3"0,10 0-13 15,8 2-3 1,2-10-4-16,7-1-1 0,-4-4-2 16,1-4-2-16,-4-6-1 15,-8-4-1-15,-9-7 0 16,-9 5 0-16,-7-5-1 31,-10 6 0-31,-9 5 0 0,-5 1 0 16,-5 9-1-16,-5 15 0 15,6 6 0-15,1 3 0 16,10 8 1-16,8 3 1 16,7-3 0-16,18 4 1 15,10-9 0-15,12-1 0 16,9-8 1-16,6-4 0 0,2-5-2 16,1-6-6-16,-2-10-31 15,-4 0-3-15,-9-20-1 16,3 0 0-16</inkml:trace>
  <inkml:trace contextRef="#ctx0" brushRef="#br0" timeOffset="179">9245 16260 36 0,'0'10'37'0,"0"-10"1"15,21 6-7-15,4-3-17 0,5-3-6 16,8 0-3-16,5 0-12 15,7 4-29-15,-7-15-1 16,5 2-1-16,-6-14 0 16</inkml:trace>
  <inkml:trace contextRef="#ctx0" brushRef="#br0" timeOffset="180">9997 15646 8 0,'0'0'29'16,"0"20"1"-16,-9 0-10 16,3 3-8-16,-3 9-3 15,2 2-2-15,2 4 0 16,2-1-1-16,6 0-1 0,5-5-1 31,8-1 0-31,0-11-1 0,8 0 0 0,-1-9-2 16,1-5-9-16,-2-6-16 15,2 0-9-15,-18-16-2 0,-6 16 1 16</inkml:trace>
  <inkml:trace contextRef="#ctx0" brushRef="#br0" timeOffset="181">9855 15831 27 0,'0'0'35'0,"9"10"-1"16,7-10-8-16,6 0-14 0,11 0-4 16,2 0-7-16,2 0-18 15,-1-3-17-15,6 8 0 16,-9-8 0-16</inkml:trace>
  <inkml:trace contextRef="#ctx0" brushRef="#br0" timeOffset="182">9766 16131 22 0,'0'0'34'0,"0"0"-2"16,27 11-11-16,4-11-5 16,12 0-4-16,8-6-2 15,10 6-4-15,1-5-1 16,1 1-5 0,-1-2-10-16,-7 6-19 15,-12-10-7-15,-5 7 0 16,-15-5 0-16</inkml:trace>
  <inkml:trace contextRef="#ctx0" brushRef="#br0" timeOffset="183">9904 16324 29 0,'22'0'33'16,"0"-8"0"-16,6 3-16 15,6 5-4-15,-1 0-4 31,5-3-3-31,-7 3-2 0,-2 0-5 16,-6 0-8-16,-6-5-10 16,-5-3-9-16,-1 5-5 15,-11-8-1-15</inkml:trace>
  <inkml:trace contextRef="#ctx0" brushRef="#br0" timeOffset="184">10078 16305 9 0,'-9'5'30'16,"9"-5"-4"-1,0 13-5-15,-3-3-5 0,3 7-4 32,-6-1-3-32,6 5-1 15,-2-1 0-15,4 4-1 0,-2-7-1 16,16 0 1-16,-5-8-2 15,8-1 0-15,3-8-3 16,-4 0-24-16,0-8-14 16,8 5-1-16,-10-13-1 15</inkml:trace>
  <inkml:trace contextRef="#ctx0" brushRef="#br0" timeOffset="185">10472 16716 10 0,'7'9'36'15,"4"-3"0"-15,9-9 0 16,2 0-18 0,12 3-7-16,-2 0-1 15,10 0-8-15,1 0-12 16,-3 4-21-16,-8-10-5 15,1 6 0-15,-14-4-1 0</inkml:trace>
  <inkml:trace contextRef="#ctx0" brushRef="#br0" timeOffset="186">10543 16852 29 0,'0'10'36'16,"0"-10"1"0,31 0-8-16,-5 0-15 15,1 0-5-15,4 0-4 16,3 4-17-16,3 1-23 16,-14-11-1-16,4 6 0 15,-14-13-2-15</inkml:trace>
  <inkml:trace contextRef="#ctx0" brushRef="#br0" timeOffset="187">11334 16644 14 0,'21'-15'30'0,"-5"-3"-2"16,5-3-14-16,4-3-4 15,0-2-1-15,3-3-2 16,-5-1-1-16,2 6 0 16,-9 0-1-16,-1 10 0 15,-8 5-2-15,-7 9 1 0,0 0 0 16,5 26-1-16,-10 1 0 15,3 13-1-15,-3 4 0 16,1 8 1-16,-1 4-1 16,0-2 0-16,2-3-1 15,3-8 0-15,3-6-7 32,-3-13-24-32,0-24-7 0,13 13 0 15,-13-28 0-15</inkml:trace>
  <inkml:trace contextRef="#ctx0" brushRef="#br0" timeOffset="188">12035 16453 18 0,'0'0'30'0,"0"0"-1"0,0 0-13 15,-16 4-6-15,-3 1-3 0,-2-5-4 16,-1 5-3 0,-6 0 1-16,-1-3-2 0,3-2 1 15,0 7-1-15,9-3 0 16,-1 5 0-16,5 5 0 16,3-4-1-16,3 5 2 15,4-2-1 1,-1 2 1-16,4-3-1 15,0-2 2-15,0-10-1 16,10 0 0-16,-10 0 2 16,19-14 0-16,0 10 1 15,-1-2 0-15,11 6 1 16,-7 5-1-16,9 9 2 16,-3 3 0-16,-6 11 0 0,-3 2-1 15,-12 4 1-15,-7 3-2 16,-8-1 1-16,-8-11-2 15,-8-4-1-15,-5-7-2 16,-2-6-3-16,3-8-5 0,0-4-5 16,6-7-10-1,11 2-10-15,1-8-2 0,10 17 2 16</inkml:trace>
  <inkml:trace contextRef="#ctx0" brushRef="#br0" timeOffset="189">12221 16699 42 0,'16'-3'40'15,"-4"3"1"-15,-12 0 0 16,10-9-23-16,-10 9-14 16,0 0-25-16,12 3-18 15,-12-3-1-15,0 0 0 16</inkml:trace>
  <inkml:trace contextRef="#ctx0" brushRef="#br0" timeOffset="190">12523 16713 26 0,'8'-11'33'0,"14"4"0"0,1-11-19 15,1-5-3-15,4-2-1 16,-4-3-3-16,5-2-2 15,-7-1-1-15,-1 4 0 16,-9 4 0-16,-3 13-1 16,-9 10 0-16,0 0 0 0,-12 16 0 15,3 10-1-15,-4 6-1 16,4 8-1-16,0 5 0 16,6-2 1-16,-3-1-2 15,6-4-4-15,6-2-12 16,1-4-20-16,-7-16 1 15,14 0-2-15,-14-16 6 0</inkml:trace>
  <inkml:trace contextRef="#ctx0" brushRef="#br0" timeOffset="191">13124 16495 2 0,'-12'-5'32'0,"-10"-4"0"16,3 13 0-16,-5 1-16 16,-1 4-6-16,3 10-3 15,1 3-3-15,5 7-1 16,0 1-1-16,10 6 0 16,6 2 0-16,6-2 0 0,6-2 0 15,11-8 1-15,6-8 0 16,7-7-1-16,1-6-1 15,3-12 1-15,-2-13 0 16,-5-6 0-16,-7-8 0 16,-8 3-1-16,-9-5 1 15,-12 4 0 1,-10 1-1-16,-9 4-4 16,2 5-24-16,-5 7-9 15,-4-8-2-15,7 9 0 16</inkml:trace>
  <inkml:trace contextRef="#ctx0" brushRef="#br0" timeOffset="192">13211 16235 49 0,'12'5'37'0,"7"-3"0"16,3-2-15-16,5-2-12 15,8 2-3-15,5 2-12 16,3 5-29-16,-12-13-2 0,10 6-1 15,-11-3-1-15</inkml:trace>
  <inkml:trace contextRef="#ctx0" brushRef="#br0" timeOffset="193">13768 16094 13 0,'-20'0'31'0,"4"19"-1"16,-3-4-10-16,-2 7-8 15,2 5-3-15,3 2-3 16,7 2-2-16,9-2 0 15,6 0 0-15,6-7-1 16,8-3 1-16,1-10 1 16,6-1-1-16,-5-8 0 0,-2-8 0 15,-8-4-1-15,-7 1 0 16,-8-3-1-16,-9-2-4 16,-6 4-16-16,-7-2-18 0,-7-4-1 15,-2 8 0 1,-6-8 3-16</inkml:trace>
  <inkml:trace contextRef="#ctx0" brushRef="#br0" timeOffset="194">11219 16157 32 0,'-12'39'32'0,"-16"9"-6"16,1 18-9-16,4 14-3 16,8 6-3-16,12 13-2 0,9-2-2 15,17 0-1-15,6-11-5 16,12-10-20-16,1-21-17 16,18-8 1-16,-10-23-1 15</inkml:trace>
  <inkml:trace contextRef="#ctx0" brushRef="#br0" timeOffset="195">14052 16213 28 0,'13'12'37'0,"-8"-2"1"16,4 12-4-1,9 13-16-15,-12 4-7 0,7 17-1 16,-10 5-2-16,-3 11-1 31,-9 0-3-31,-11-2-1 0,-7-4-1 16,-6-3-1-16,1-8-1 15,-2-14-2-15,4-4-7 16,1-12-29-16,5-13-3 16,11-3 0-16,-2-9-1 15</inkml:trace>
  <inkml:trace contextRef="#ctx0" brushRef="#br0" timeOffset="196">14583 16658 2 0,'0'0'32'0,"6"24"1"0,-6-24-4 15,26 13-13-15,4-6-4 16,7-7-3-16,1-5-2 16,0-6-2-16,-2-3-1 0,-7 0-1 15,-6-5-2 1,-12 0 1-16,-11 0-2 0,-20 1 1 31,-3 4-1-31,-12 6 0 0,0 8 0 16,-4 4-1-16,2 14 1 15,0 2 0-15,9 9 0 16,12 9-1-16,10 5 1 16,11-2 0-16,13 1 1 15,11-4-1-15,7-7 1 16,9-6-2-16,5-12-1 0,1-7-16 16,3-11-17-16,-8-21 0 15,2-3 0-15,-8-14 6 16</inkml:trace>
  <inkml:trace contextRef="#ctx0" brushRef="#br0" timeOffset="197">14990 16269 41 0,'17'-3'37'16,"8"7"0"-16,5-1-10 16,1-3-16-16,9 0-4 15,0 5-16-15,7 3-25 16,-13-13-2-1,5 14-1-15,-19-13 0 16</inkml:trace>
  <inkml:trace contextRef="#ctx0" brushRef="#br0" timeOffset="198">15817 15827 30 0,'0'0'32'0,"0"0"-1"0,-7 23-11 15,1-1-5-15,-1 6-7 31,1 6-3-31,2 3 0 0,4 3-2 16,4-3 0-16,5 0-1 16,7-9-1-16,2-5 1 15,4-4-4-15,-3-12-11 16,-3-11-21-16,5 4 0 16,-17-20-1-16,5 9 0 15</inkml:trace>
  <inkml:trace contextRef="#ctx0" brushRef="#br0" timeOffset="199">15694 16054 18 0,'0'0'34'0,"9"0"-1"15,8-1-1-15,4-4-18 16,1 1-6-16,6 4-11 0,1-7-26 15,8 11-3-15,-13-9-1 16,10 9-1-16</inkml:trace>
  <inkml:trace contextRef="#ctx0" brushRef="#br0" timeOffset="200">15582 16300 21 0,'0'0'34'16,"0"0"1"-16,11 0-11 16,13 0-6-16,5-5-4 15,16 5-3-15,8 0-2 0,9 0-2 16,1 0-2-16,2 0-4 15,-3 8-7-15,-6-8-17 16,-15 2-15-16,-1 3 0 16,-18-8 0-16</inkml:trace>
  <inkml:trace contextRef="#ctx0" brushRef="#br0" timeOffset="201">15885 16394 24 0,'0'0'11'0,"0"0"0"16,0 0 1-16,-10 12-2 16,10-12 0-16,-19 18-3 15,4-4 0-15,2-2-3 16,-2 3 0-16,2-1-1 15,6-2-1-15,1-2 2 16,6-10 0-16,6 12-1 0,7-7 1 16,3 1 1-16,0 0-1 15,4 1 0-15,1-4 0 16,-1 0-7-16,-4-3-10 16,0 0-14-16,2 0-5 0,-11-15 0 15,9 11 3-15</inkml:trace>
  <inkml:trace contextRef="#ctx0" brushRef="#br0" timeOffset="202">15965 16452 32 0,'0'0'23'0,"0"0"-3"15,0 0-4-15,0 0-5 16,7-9-3-16,-7 9-2 16,0 0-3-16,0 0-1 15,0 0-2-15,0 0 1 16,0 0 0 0,0 0-1-16,0 0 1 15,0 0 0-15,0 0 0 16,0 10 1-16,0-10 0 0,0 18 1 15,0-8 0 1,-7 3 1-16,7 7 0 16,-7 0-1-16,3 2 1 0,-3 1 0 15,3 1 0-15,-2-3 0 16,3-1 0-16,-3-6-1 0,6-4 2 16,0-10-1-16,0 0-1 15,0 0-1-15,0 0-8 16,0-10-32-16,0 10 0 15,0-19-1-15,0 19 1 16</inkml:trace>
  <inkml:trace contextRef="#ctx0" brushRef="#br0" timeOffset="203">16318 16881 44 0,'0'0'37'0,"0"0"1"0,9 6-9 16,-9-6-14-16,0 0-7 16,0 0-5-16,0 0-38 15,13 8-2-15,-13-8 0 16,0 0-1-16</inkml:trace>
</inkml:ink>
</file>

<file path=ppt/ink/ink24.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2-22T10:33:11.043"/>
    </inkml:context>
    <inkml:brush xml:id="br0">
      <inkml:brushProperty name="width" value="0.05292" units="cm"/>
      <inkml:brushProperty name="height" value="0.05292" units="cm"/>
    </inkml:brush>
  </inkml:definitions>
  <inkml:trace contextRef="#ctx0" brushRef="#br0">1843 8652 1522 0,'-5'6'262'0,"-3"15"-81"16,-1 10-59-16,1 23-32 15,2 8-17-15,2 14-36 16,7 2-2-16,0-6-26 16,1-6 0-16,1-20-56 15,0-7-68-15</inkml:trace>
  <inkml:trace contextRef="#ctx0" brushRef="#br0" timeOffset="155.8734">1717 8619 1551 0,'-2'-16'314'0,"5"-12"-83"16,12 0-44-16,21 9-94 15,10 4-34-15,16 4-35 0,6 6-10 16,-3 9-20-16,-3 5-51 16,-16 12-396-16</inkml:trace>
  <inkml:trace contextRef="#ctx0" brushRef="#br0" timeOffset="463.3842">1991 8974 1503 0,'7'8'286'16,"-3"0"-37"-16,8 20-103 15,0 2-6-15,-3 11-47 16,5 5-23-16,-7-8-22 16,1-5-6-16,7-23-11 15,2-10-7-15,9-21-3 16,1-6-2-16,-6-13-2 15,-6 2 0-15,-9 4-57 16,-3 4-69-16</inkml:trace>
  <inkml:trace contextRef="#ctx0" brushRef="#br0" timeOffset="873.3823">2292 9032 1539 0,'-4'6'252'0,"-6"14"-126"15,7 3-29-15,9 6-42 16,2 2-17-16,9-1-15 16,3-3 4-16,3-11 9 15,2-8 3-15,2-13 8 16,0-7-1-16,-6-12 0 15,-5 0 0-15,-10-2-13 16,-5-2-5-16,-4 8-13 16,-4 1-6-16,1 10-8 15,-1 6-5-15,4 11-5 16,3 10-1-16,6 12 2 16,8 0 1-16,13 1 3 15,5-6 2-15,2-9 3 16,-3-4 3-16,0-13 16 15,-6-7 15-15,-4-11 27 16,-4-4 11-16,-12-3-10 16,-6-4-13-16,-11 2-41 0,1 4-51 15,-3 3-165-15</inkml:trace>
  <inkml:trace contextRef="#ctx0" brushRef="#br0" timeOffset="1210.2799">2786 9191 1485 0,'8'1'291'15,"6"1"-12"-15,9-2-105 16,2-1-31-16,7-7-59 16,2 1-24-16,0-5-36 15,-1-4-7-15,-10 0-2 16,-7-6 1-16,-12 2 2 15,-4 0-3-15,-13-2-8 16,-7 5-5-16,-16 1-4 16,-4 4-5-16,1 10-4 15,3 5-3-15,11 15-7 16,6 7-1-16,17 11 7 16,4 5 4-16,14 10 6 15,4-2 5-15,1 6 1 16,1-2 3-16,-6-5 0 15,-3-6 3-15,5-12-65 16,-4-11-57-16</inkml:trace>
  <inkml:trace contextRef="#ctx0" brushRef="#br0" timeOffset="1383.8172">3195 8974 1635 0,'-1'3'390'0,"1"9"-111"16,1 6-136-16,1 13-32 16,2 10-50-16,-2 1-21 0,1 2-34 15,3-6-45-15,3-8-101 16</inkml:trace>
  <inkml:trace contextRef="#ctx0" brushRef="#br0" timeOffset="1502.4014">3163 8720 1717 0,'-5'-9'393'0,"0"-7"-218"15,3 6-70-15,9 14-352 16</inkml:trace>
  <inkml:trace contextRef="#ctx0" brushRef="#br0" timeOffset="1945.7258">3492 8872 873 0,'6'-25'420'0,"9"-34"-225"16,1-2-71-16,5 9-7 16,-3 4-1-16,-4 17-17 15,0 9-11-15,-9 10-32 16,-3 10-7-16,-2 11-4 15,-5 11-1-15,-1 17 2 16,1 12-2-16,7 19-13 16,9 10-6-16,10 6-7 15,9 0-4-15,0-6-1 16,-4-6 2-16,-11-10 0 16,-9-9 1-16,-15-13 4 15,-4-7 1-15,-15-16-24 0,-3-8-35 16,-3-18-154-16,1-11-91 15</inkml:trace>
  <inkml:trace contextRef="#ctx0" brushRef="#br0" timeOffset="2544.1263">4080 9056 1397 0,'-3'-6'215'0,"-3"-7"-81"16,3 3-21-16,-8-3-25 16,-1-2-16-16,-8-3-21 15,-2 3-7-15,-7 4-7 16,-1 8-8-16,1 12-17 16,1 7-4-16,9 14-9 15,5 0-3-15,14 5 1 16,8-4 2-16,16-7 4 15,1-1 6-15,7-12 3 16,-3-7 2-16,-1-8 4 16,-2-7 2-16,-7-11-2 15,1 1 0-15,-7-7-5 16,-4 1-3-16,-3 5-2 16,-6 3-3-16,-3 7-1 15,-1 3-4-15,2 9-6 0,-2 9-1 16,4 7-2-16,1 7 3 15,6 5 1-15,5-1 1 16,5-3 1-16,4-2 2 16,2-8 4-16,1-9 1 15,-3-6 3-15,-3-9 2 16,2-7 0-16,-3-4 0 16,-1-7-1-16,-2-3 1 0,-8 1-1 15,-5 1-3-15,-1 13 13 16,-1 9 2-16,1 13 16 15,0 16 9-15,0 9-6 16,2 9 0-16,3 14-14 16,2 2-8-16,1 16-8 15,2 2-3-15,1-9-3 16,-2-5 1-16,2-18-29 16,0-9-31-16,-3-14-111 15,-5-9 48-15</inkml:trace>
  <inkml:trace contextRef="#ctx0" brushRef="#br0" timeOffset="2663.5529">4339 9185 1616 0,'9'-2'300'0,"12"-3"-196"16,7 3-57-16,8 2-68 0,2 1-81 15</inkml:trace>
  <inkml:trace contextRef="#ctx0" brushRef="#br0" timeOffset="2992.1225">4786 8914 1686 0,'-13'-3'367'0,"-13"-2"-207"16,0 4-44-16,3 5-64 15,4 4-22-15,6 6-27 16,8 2-6-16,9 1-3 15,5 0 0-15,6-7 2 16,-2-2 1-16,2-7 2 16,0-1-4-16,-5-3-14 15,-1-2-5-15,-17 0-12 16,-2-1-2-16,-6 4 15 16,-5 0 5-16,8 6 15 15,-6 5 15-15,4 6 25 16,4 2 11-16,12 10 18 15,8-3-7-15,11 4-16 16,2-3-6-16,12-5-20 16,3-4-4-16,11-7-24 15,4-7 51-15</inkml:trace>
  <inkml:trace contextRef="#ctx0" brushRef="#br0" timeOffset="3481.1349">6121 9045 1393 0,'-6'-8'258'0,"-2"-3"-24"15,-5-8-82-15,-6 1-14 16,-4-6-23-16,-6-5-16 16,2 4-29-16,2 5-14 0,1 20-30 15,4 14-7-15,4 16-18 16,1 2-4-16,10 5-1 16,3 2 1-16,10-2 4 15,5 0 3-15,8-11 3 16,6-4 1-16,-2-14 1 15,3-5 3-15,-1-14-3 16,-4-6-30-16,-1-7-117 16,-4-6-140-16</inkml:trace>
  <inkml:trace contextRef="#ctx0" brushRef="#br0" timeOffset="3577.8761">5955 8743 1485 0,'-1'0'184'0,"1"3"-269"16</inkml:trace>
  <inkml:trace contextRef="#ctx0" brushRef="#br0" timeOffset="3979.9965">6227 8947 1519 0,'12'4'240'0,"11"4"-116"15,-2-8-81-15,1 0-15 16,-2-8-15-16,1 0-2 16,-6-6-4-16,1-1-1 0,-5 7-25 15,-5-1-4-15,-6 9-3 16,-6 3-3-16,-9 8 36 16,-1 6 12-16,-6 5 16 15,4 1 7-15,3 2-2 16,3 3 0-16,12 1-4 15,8 1 6-15,9-5 0 16,2-8-2-16,7-5-8 16,-2-6-4-16,0-6-8 15,-2-7-3-15,-1-10-5 16,-3-3-13-16,1-7-34 16,0 3-19-16,-8-4-9 15,-1 4 9-15,-8 11 30 16,-2 2 33-16,0 19 52 15,-3 8 20-15,-3 11 25 0,6 5-16 16,3 5-40-16,9 1-13 16,12-4 74-16</inkml:trace>
  <inkml:trace contextRef="#ctx0" brushRef="#br0" timeOffset="4774.5536">7831 9123 994 0,'16'-2'422'0,"9"-3"-257"15,-6-4-42-15,-3-4-8 16,-8-4-21-16,0 0-18 16,-8-2-27-16,0 0-10 15,-14 3-9-15,-9 0-3 16,-2 5-7-16,-11 6-2 16,0 8-7-16,3 9-3 15,0 10-8-15,10-1-4 16,15 7-5-16,8 1 0 15,12 1 3-15,7 1 4 0,10-8 2 16,6-5 3-16,-1-13 1 16,2-5 1-16,-8-10 3 15,-2-5 0-15,-6-3 0 16,-9-4 1-16,-6 1 0 16,-6 1-1-16,-7 8-2 15,-3 5-3-15,1 11 3 16,1 10 8-16,-2 15 13 15,6 8 6-15,-1 19 4 16,1 9-5-16,6 13-8 16,3 2-4-16,1-9-6 15,0-4-1-15,1-17-4 16,-2-11 3-16,2-12-63 16,1-12-64-16</inkml:trace>
  <inkml:trace contextRef="#ctx0" brushRef="#br0" timeOffset="5047.06">8318 8811 1384 0,'-5'-1'231'0,"-19"1"-58"15,-2 8-15-15,-11 11-43 16,-6 7-11-16,9 15-41 16,5 4-17-16,13 6-35 15,14-1-8-15,4-2-1 16,12-1 1-16,12-7 1 16,1-3 2-16,11-11-8 15,0-3-43-15</inkml:trace>
  <inkml:trace contextRef="#ctx0" brushRef="#br0" timeOffset="5304.1834">8465 8874 1437 0,'0'-3'248'0,"-6"-2"-24"0,0 6-68 16,6 14-49-16,-2 3-12 15,2 14-18-15,3 3-9 16,0 4 4-16,-1 2-4 16,1-1-2-16,1-2-1 15,4-5-29-15,1-1-9 16,7-11-12-16,4 0-6 16,3-10-1-16,0-5 0 0,2-7-56 15,-2-7-57 1,-2-7 14-16</inkml:trace>
  <inkml:trace contextRef="#ctx0" brushRef="#br0" timeOffset="5472.2882">8363 9064 1427 0,'-3'0'251'15,"-3"1"-24"-15,15-1-103 16,5 0-16-16,16 1-47 15,5 1-23-15,8-2-25 16,2 0-8-16,-4 0-144 16</inkml:trace>
  <inkml:trace contextRef="#ctx0" brushRef="#br0" timeOffset="5643.5186">8766 8838 1566 0,'13'6'330'0,"6"2"-87"15,3 22-92-15,0 8-29 16,-10 14-17-16,-2 4-5 16,-13 6-8-16,0 2-21 15,-11-2-42-15,-6-3-14 0,0-15-54 16,0-13-56-16</inkml:trace>
  <inkml:trace contextRef="#ctx0" brushRef="#br0" timeOffset="5920.9423">9273 8959 1683 0,'13'-1'376'0,"18"3"-207"0,2 0-42 16,-1 4-82-16,4 0-20 16,-4 0-17-16,-4-1-36 15,-5-2-155-15</inkml:trace>
  <inkml:trace contextRef="#ctx0" brushRef="#br0" timeOffset="6108.4846">9301 9104 1682 0,'11'4'375'0,"18"1"-181"15,8-2-24-15,5 1-63 16,5-1-24-16,-2 1-48 16,-5 0-56-16</inkml:trace>
  <inkml:trace contextRef="#ctx0" brushRef="#br0" timeOffset="7614.797">10455 8837 911 0,'0'-15'474'0,"-5"-20"-255"16,-5 2-33-16,-13 2-26 15,-5 2-11-15,-7 13-18 16,-4 6-18-16,-12 16-39 15,-3 9-23-15,-5 16-39 16,7 12-12-16,19 19-11 16,11 6-2-16,21 5 5 15,6-2 5-15,21-11 5 16,11-6 2-16,18-15 3 16,11-8 1-16,6-23 3 15,-1-13 1-15,-5-23 4 0,-9-6 1 16,-15-17 2-16,-11 2-5 15,-25 0-14-15,-15-2-15 16,-19 13-73-16,-10-1-15 16,-7 7-86-16,3 5-53 15</inkml:trace>
  <inkml:trace contextRef="#ctx0" brushRef="#br0" timeOffset="7786.1725">10308 8934 1576 0,'5'10'344'0,"15"20"-86"16,4 6-26-16,7 5-91 15,1 5-24-15,-10 4-54 16,-4-3-16-16,-5-4-20 16,0-5-25-16,1-12 19 15</inkml:trace>
  <inkml:trace contextRef="#ctx0" brushRef="#br0" timeOffset="8264.7113">10721 9239 1593 0,'0'6'323'0,"-2"10"-135"15,-2 6-6-15,-2 12-70 16,4 3-28-16,3 1-44 16,1-6-19-16,8-9-13 15,1-7-1-15,2-13-54 16,1-2-46-16,-3-9-46 0</inkml:trace>
  <inkml:trace contextRef="#ctx0" brushRef="#br0" timeOffset="8424.3835">10705 9067 1605 0,'-1'-1'366'0,"-2"-1"-102"16,3 2-115-16,0 0-86 15,0 0-54-15</inkml:trace>
  <inkml:trace contextRef="#ctx0" brushRef="#br0" timeOffset="9874.9349">11251 9094 1659 0,'7'4'331'0,"7"3"-214"16,7-1-10-16,10-6-29 0,2-2-12 15,6-9-23 1,3 1-7-16,-6-6-13 0,-6-7-3 16,-10 1-3-16,-8-2 0 15,-14-4-3-15,-8 7-2 16,-18 4-10-16,-7 6-4 16,-5 14-6-16,-4 11 1 15,2 13-1-15,4 5 0 16,12 6-3-16,4-1-2 15,22 4 4-15,11 2 3 0,23-4 6 16,13-5 4-16,12-14 2 16,8-7 3-16,9-18-69 15,0-8-53-15</inkml:trace>
  <inkml:trace contextRef="#ctx0" brushRef="#br0" timeOffset="10116.1772">11542 8757 1622 0,'18'0'359'15,"14"-1"-147"-15,20 0-89 0,11 1-34 16,1 0-47-16,-5-1-13 16,-11-2-103-16,-7 0 94 15</inkml:trace>
  <inkml:trace contextRef="#ctx0" brushRef="#br0" timeOffset="10611.597">12227 8447 1525 0,'1'-2'277'15,"0"4"-79"-15,2 5-27 16,1 10-49-16,-3 4-19 16,-1 7-27-16,0 4-16 15,-4 3-31-15,4 5-6 16,2-4-13-16,0-2-3 0,6-6 0 15,6-7-4-15,4-8 1 16,4-7-13-16,2-8-75 16,-4-5-47-16</inkml:trace>
  <inkml:trace contextRef="#ctx0" brushRef="#br0" timeOffset="10795.107">12104 8595 1590 0,'7'0'318'0,"14"0"-140"16,9 1-24-16,11-1-69 16,6 2-25-16,-2-2-24 0,1 0-33 15,-1 0-358-15</inkml:trace>
  <inkml:trace contextRef="#ctx0" brushRef="#br0" timeOffset="11140.529">12684 8388 1417 0,'2'-4'285'15,"-2"-8"10"-15,0 17-92 16,0 9-28-16,-11 16-67 15,3 11-25-15,-11 10-22 16,-5 2-12-16,3 14-16 16,-4 1-10-16,3 0-14 15,6-4-2-15,9-22-22 16,5-11-31-16,10-21 41 16</inkml:trace>
  <inkml:trace contextRef="#ctx0" brushRef="#br0" timeOffset="11421.7677">12882 8497 1606 0,'-1'12'327'0,"-3"15"-149"16,-1 9-10-16,2 7-53 15,-2 2-20-15,3-1-37 16,2 1-23-16,1-14-36 16,4-5-38-16,0-17-131 15,2-9-154-15</inkml:trace>
  <inkml:trace contextRef="#ctx0" brushRef="#br0" timeOffset="11677.3905">12886 8448 1473 0,'22'-14'262'0,"15"-6"-54"16,12 15-66-16,3 10-30 16,-7 15-38-16,-13 7-15 15,-22 2-22-15,-11 2 1 16,-25 1-10-16,-2 0-5 15,-8 2-13-15,-4-5-15 16,10-13-35-16,6-7-12 16,17-11-18-16,7-4 9 15,16-1 27-15,7 0 10 16,11 4 24-16,10 3 5 0,-4 4 9 16,-3 7-2-16,-9 5-2 15,-8 3 9-15,-7 1-29 16</inkml:trace>
  <inkml:trace contextRef="#ctx0" brushRef="#br0" timeOffset="12061.4018">13518 8546 1384 0,'-10'-6'243'15,"-14"-5"-34"-15,-3 3-16 16,-8 4-66-16,-2 4-21 15,1 6-64-15,2 3-16 16,6 5-26-16,9 7-5 0,7 4 3 16,7 5 4-16,16 5 17 15,6-2 11-15,15-2 25 16,5-4 3-16,9-6 1 16,3-4-5-16,3-14-24 15,-3-5-3-15,-8-11-18 16,-7-5-23-16</inkml:trace>
  <inkml:trace contextRef="#ctx0" brushRef="#br0" timeOffset="12546.0324">13889 9085 1325 0,'3'-2'279'15,"2"-2"-44"-15,18 2-64 16,11-2-35-16,20 2-54 16,-14-1-24-1,-20 2-33-15,0 0-49 0,52 1-187 16</inkml:trace>
  <inkml:trace contextRef="#ctx0" brushRef="#br0" timeOffset="12707.7681">13959 9155 1525 0,'0'0'279'15,"7"-1"-54"-15,15 1-78 16,16 0-63-16,9 0-23 15,9 2-15-15,-1 0-45 0</inkml:trace>
  <inkml:trace contextRef="#ctx0" brushRef="#br0" timeOffset="13158.9565">15056 8688 1276 0,'-4'-13'287'0,"-10"-10"-80"0,-8 3 15 16,-19 3-60-16,-5 12-18 15,-8 10-60-15,1 13-48 16,5 17-32-16,26 10-8 31,12-23-9-31,0 1 2 0,-6 81 6 0,12 3 3 16,33-4 8-16,18-55 10 0,21-17 13 15,12-12 5-15,4-21 2 16,-5-11-5-16,-15-18-2 16,-17-8 2-16,-20-16 1 15,-14-6-2-15,-24-10-15 16,-14-3-16-16,-16 11-47 16,-3 6-43-16,-1 26-74 15</inkml:trace>
  <inkml:trace contextRef="#ctx0" brushRef="#br0" timeOffset="13352.7955">14980 8976 1478 0,'11'6'318'15,"8"3"43"-15,0 5-169 0,6 7-43 16,-1 6-80-16,-4 5-21 15,2 9-28-15,-13 1-3 16,5-4-81-16,1 1-55 16</inkml:trace>
  <inkml:trace contextRef="#ctx0" brushRef="#br0" timeOffset="13595.8901">15411 9115 1597 0,'-3'0'342'0,"0"4"-130"16,-2 7-66-16,5 7-82 15,-2 2-22-15,2 6-14 16,5 3-7-16,2 3-11 15,1-1-2-15,5-5-22 16,1-10-40-16,1-13-395 16</inkml:trace>
  <inkml:trace contextRef="#ctx0" brushRef="#br0" timeOffset="13740.5039">15373 8989 1678 0,'0'-5'400'0,"-3"1"-164"16,6 3-140-16,-3 1-42 15</inkml:trace>
  <inkml:trace contextRef="#ctx0" brushRef="#br0" timeOffset="14322.6155">15948 8990 1469 0,'2'1'250'0,"4"5"-64"15,9-1-56-15,8 2-17 16,8-6-15-16,5-1-14 0,4-5-24 16,-3-3-13-16,-8-5-21 15,-8-2-5-15,-14-2-1 16,-8 1-3-16,-13 1-9 15,-8 0-3-15,-12 5-7 16,-4 5-1-16,-8 8-3 16,1 9 1-16,4 10-1 15,7 2 0-15,12 6 6 16,10 2 0-16,13 1 8 16,10-1 1-16,21-6 1 15,6-4 0-15,13-6-3 16,2-3-2-16,6-8 1 15,4-5-31-15</inkml:trace>
  <inkml:trace contextRef="#ctx0" brushRef="#br0" timeOffset="14550.085">16189 8607 1589 0,'8'1'307'16,"20"-1"-133"-16,5 0-75 0,21 0-45 16,5 0-16-16,4 2-30 15,-1-2-46-15</inkml:trace>
  <inkml:trace contextRef="#ctx0" brushRef="#br0" timeOffset="14849.0892">16700 8304 1402 0,'2'-1'283'0,"1"0"11"15,4 8-140-15,-1 9-35 16,0 14-55-16,-3 3-12 16,0 13-11-16,-2-2-4 15,5 0-16-15,2-5-6 16,10-8-6-16,5-6 1 15,6-15 1-15,2-1-8 16,-6-11-76-16,-4-5-79 16</inkml:trace>
  <inkml:trace contextRef="#ctx0" brushRef="#br0" timeOffset="15020.0916">16634 8447 1622 0,'1'4'358'0,"11"0"-134"16,4 0-28-16,17-2-66 15,8-1-30-15,6-4-46 16,2 1-24-16,-1-2 143 16</inkml:trace>
  <inkml:trace contextRef="#ctx0" brushRef="#br0" timeOffset="15794.627">17261 8110 1385 0,'1'-1'226'0,"-1"-3"-66"16,-1 7-9-16,0-3-36 16,-7 19-9-16,-29 68-6 15,10-12 9-15,-3 20-14 16,-3 3-11-16,8-10-35 16,0-10-18-16,10-24-33 15,15-10-38-15,11-22-50 16</inkml:trace>
  <inkml:trace contextRef="#ctx0" brushRef="#br0" timeOffset="16137.7098">17329 8427 1421 0,'8'0'243'0,"12"0"-38"16,5 0-13-16,12 0-46 15,7 4-22-15,-3-3-49 16,-1-1-21-16,-9-5-25 16,-12-5-12-16,0-1-48 15,-4-1-39-15,-8 2-97 16,3 5-53-16</inkml:trace>
  <inkml:trace contextRef="#ctx0" brushRef="#br0" timeOffset="16404.9961">17505 8445 1190 0,'4'6'299'16,"3"6"-170"-16,-3 4-15 0,-2 4-21 15,-8-4 15-15,0 7-1 16,3 0 1-16,8 1-11 16,9 2-12-16,8-12-20 15,2-6-8-15,11-6-20 16,2-4-8-16,1-8 8 16,-1 1-478-16</inkml:trace>
  <inkml:trace contextRef="#ctx0" brushRef="#br0" timeOffset="18383.7658">18063 9239 1593 0,'0'7'328'0,"2"2"-144"16,-8 12-51-16,-7 2-29 15,-2 4-69-15,-3-2-74 16</inkml:trace>
  <inkml:trace contextRef="#ctx0" brushRef="#br0" timeOffset="18682.0095">18547 8872 1508 0,'10'4'263'15,"8"2"-81"-15,16 3-81 16,3-1-16-16,5-2-35 16,6 0-14-16,-5-6-10 15,-3-6-33-15,-3-2-145 16,-11-6-109-16</inkml:trace>
  <inkml:trace contextRef="#ctx0" brushRef="#br0" timeOffset="18863.3964">18739 8913 1065 0,'1'7'380'16,"0"9"-225"-16,-1 5 0 15,2 4-20-15,-2 0-12 0,0 4-40 16,1-1-10-16,3-6-27 15,6 0-10-15,7-11-13 16,2-3-5-16,9-5-16 16,4-6-41-16</inkml:trace>
  <inkml:trace contextRef="#ctx0" brushRef="#br0" timeOffset="19102.8067">19096 8908 1532 0,'10'-1'261'0,"6"-1"-112"16,16 2-67-16,11 0-15 15,7 1-30-15,-1 1-10 16,-3 1-32-16,-6 6-54 16</inkml:trace>
  <inkml:trace contextRef="#ctx0" brushRef="#br0" timeOffset="19269.3596">19177 9068 1448 0,'7'0'263'16,"7"2"-14"-16,18 1-127 15,9 1-13-15,10-3-55 16,0 0-6-16,-1-3-97 16</inkml:trace>
  <inkml:trace contextRef="#ctx0" brushRef="#br0" timeOffset="19519.7449">19679 8668 1663 0,'2'12'340'16,"6"21"-213"-16,2 15-9 16,1 17-36-16,-2 5-13 15,-6-2-30-15,-3-4-2 16,-1-17-95-16,-1-7-69 0</inkml:trace>
  <inkml:trace contextRef="#ctx0" brushRef="#br0" timeOffset="19778.1188">19808 8598 1668 0,'22'0'354'0,"24"8"-210"16,0 7-43-16,-16 7-37 16,-11 7-16-16,-19 2-11 15,-11 2-6-15,-21 9-14 16,-6 1-5-16,-8-2-7 15,4-5-10-15,20-17-19 16,13-4-5-16,22-11-3 16,8 0 11-16,15 6 18 15,2-1 4-15,3 5 5 16,-6 2 2-16,-5-1-1 16,1 1 9-16,-2-3-43 0</inkml:trace>
  <inkml:trace contextRef="#ctx0" brushRef="#br0" timeOffset="20122.4663">20508 8727 1380 0,'-5'-6'235'0,"-3"-10"-52"16,-9 0-2-16,-15-3-32 15,-3 1-11-15,-16 6-61 16,3 6-27-16,0 19-50 16,1 7-11-16,8 19 3 15,9 8 5-15,18 10 10 16,15 1 9-16,25 1 14 15,16-5 16-15,23-18 23 16,7-10 7-16,5-16-12 16,-4-11-17-16,-16-9-24 15,-12-4-4-15,-25-9 304 16</inkml:trace>
  <inkml:trace contextRef="#ctx0" brushRef="#br0" timeOffset="22569.6338">1792 10007 1503 0,'-5'0'268'16,"-3"1"-74"-16,22 7-84 16,13-1-23-16,31 3-28 15,15 1-12-15,13-9-16 16,3 4-7-16,-14-7-10 16,-11 1 1-16,-28 2-1 15,-11-2-3-15,-28 13-15 16,-8 9-7-16,-24 10-6 15,-11 13 3-15,-7 11 8 16,-8 3 4-16,3 3 3 16,10-4 0-16,8-15-1 15,13-4 1-15,19-14-1 16,10-7 3-16,27-6 10 16,6-12 3-16,19-9 2 0,1 0-1 15,5-4-5-15,-1 7-16 16,-9 3-95-16,-9 2-120 15</inkml:trace>
  <inkml:trace contextRef="#ctx0" brushRef="#br0" timeOffset="22872.3618">2344 10271 1513 0,'13'3'284'16,"9"7"-47"-16,0 9-95 15,-2 8-9-15,-12 4-51 16,-3 0-20-16,-4-1-32 16,-1-6-8-16,1-11-5 15,-1-5-8-15,4-17-35 16,2-10-18-16,10-7-32 16,3-8-5-16,4 3 29 15,3 2 13-15,0 6 27 16,-2 7 7-16,-4 15 17 15,-4 8 2-15,-7 18 33 16,-6 6 11-16,-3 10-7 16,0-2 2-16,-4-3-26 15,7-5-42-15,1-9 10 16</inkml:trace>
  <inkml:trace contextRef="#ctx0" brushRef="#br0" timeOffset="23197.3878">2700 10285 1585 0,'22'-4'290'16,"8"1"-157"-16,15-2-56 16,-3 3-2-16,2 1-31 15,-2 0-11-15,-10-2-18 16,-5 0-7-16,-10-1-61 15,-8 0-28-15,-10 3-27 16,-4 1 2-16,-15 2 47 16,-4 5 24-16,-4 7 34 15,-2 2 15-15,8 7 26 16,5 2 10-16,8 4 10 16,2 0-9-16,11 4-24 15,6 0-11-15,13-6-13 16,1-1 4-16,5-13-47 15,1-3-78-15</inkml:trace>
  <inkml:trace contextRef="#ctx0" brushRef="#br0" timeOffset="23466.7205">3357 10374 1513 0,'-4'10'258'15,"-11"18"-93"-15,-6 0-46 16,-5 0-64-16,-4 1-14 15,2-12-23-15,0-4-11 16,4-13-35-16,3-11-28 16,4-9-16-16,7-6 4 15,4 1 31-15,7 0 26 0,13 3 33 16,2 8 12-16,12 6 12 16,2 8 8-16,-1 14 0 15,2 3 3-15,0 12-5 16,-4 1-6-16,3 0-17 15,-4-4-2-15,-10-7-79 16,-2-5-86-16</inkml:trace>
  <inkml:trace contextRef="#ctx0" brushRef="#br0" timeOffset="23588.0134">3259 10101 1571 0,'-2'0'258'0,"-1"6"-146"16,5 2-85-16</inkml:trace>
  <inkml:trace contextRef="#ctx0" brushRef="#br0" timeOffset="23781.3501">3521 10237 1673 0,'1'7'404'15,"6"16"-146"-15,-3 6-71 16,6 17-81-16,-1 7-30 0,2 12-36 16,4 5-11-16,-10-1-12 15,2 1-11-15,-3-10-26 16,0-10-18-16,-4-13-46 16,3-9-41-16</inkml:trace>
  <inkml:trace contextRef="#ctx0" brushRef="#br0" timeOffset="23933.044">3595 10559 1667 0,'14'-1'369'16,"8"-7"-185"-16,9-1-103 15,0 1-24-15,2 0-38 16,1 3-46-16</inkml:trace>
  <inkml:trace contextRef="#ctx0" brushRef="#br0" timeOffset="24290.1002">4033 10276 1418 0,'-13'-4'244'15,"-12"-1"-45"-15,2 5-41 0,2 5-89 16,5 8-20-16,13 4-34 16,3 1-11-16,15 6-4 15,4-6 0-15,3-3 1 16,2-1 1-16,-6-11-4 16,-2 0-18-16,-6-3-37 15,-10-5-24-15,-3 4-14 16,-5 0 15-16,-11 2 45 15,0 5 34-15,-2 3 54 16,-3 5 29-16,9-2 38 16,8 6 13-16,7-2-7 15,10 3-15-15,11-3-38 16,2-3-16-16,8-2-25 16,-1-5-10-16,3-4-18 15,2-2 357-15</inkml:trace>
  <inkml:trace contextRef="#ctx0" brushRef="#br0" timeOffset="25084.2221">4951 10361 1419 0,'0'-2'237'16,"0"-3"-71"-16,18 3-36 0,11-1-22 15,21 0-48-15,6-1-16 16,1 1-23-16,-4-2-7 16,-14 2-13-16,-9-1-16 15,-15 1-85-15,-11 1-50 16,-15 0-64-16,-6 1 39 16,-9 1 58-16,1 4 38 15,-1 8 182-15,3 5 1 16,8 6 32-16,6 4 8 0,10 2-53 15,10 0-30-15,1-1-29 16,10-5-7-16,14-5-11 16,3-1-5-16,15-8-1 15,-2-1-3-15,-3-8-4 16,-7-6-7-16,-5-8-6 16,-6-1-3-16,-12-7 0 15,-3-2 7-15,-13 2 4 16,-1-5 4-16,-9 9 2 15,-8 3 3-15,-8 9 19 16,-2 7 13-16,-2 9 14 16,5 6-2-16,5 1-23 15,0-1-16-15,17 6-13 16,-1-2 2-16,13 0 7 16,10 2 10-16,3-9 26 0,9-4 10 15,-2-11 10-15,-3-5-2 16,-10-7-18-16,-6-2-6 15,-13 0-27-15,-7-5-32 16</inkml:trace>
  <inkml:trace contextRef="#ctx0" brushRef="#br0" timeOffset="25505.4014">6224 10340 1492 0,'11'-2'286'0,"10"1"-20"15,17 25-125-15,10 15-40 16,11 20-49-16,1 5-18 16,-8 9-19-16,-11-2 11 15,-13 8-87-15,-7-4-91 16</inkml:trace>
  <inkml:trace contextRef="#ctx0" brushRef="#br0" timeOffset="25702.6341">6648 10307 1538 0,'-9'1'324'0,"-15"10"-17"16,-5 11-97-16,-14 23-105 16,0 11-25-16,-6 13-36 15,-2 7-16-15,1 2-12 16,0-3-8-16,15-6-114 15,7-10-51-15,23-27-290 16</inkml:trace>
  <inkml:trace contextRef="#ctx0" brushRef="#br0" timeOffset="26072.3748">6669 10453 1517 0,'3'2'261'16,"5"4"-84"-16,9 6-26 15,12-2-14-15,8 5-20 0,5-3-37 16,-6-4-19-16,0-8-27 16,-13-6-7-16,-5-7-4 15,-5-6 0-15,-10-4-9 16,-6 1-8-16,-8-5-19 15,-6 4-10-15,-12 5-7 16,-5 0 5-16,-3 18 5 16,1 7 1-16,6 15 3 15,5 9 0-15,10 5 4 16,4 4 6-16,11 6 10 16,6 1 3-16,11 3 4 15,6 0-1-15,3-4 16 16,2 0-51-16,6-11-90 15,-6-9 52-15</inkml:trace>
  <inkml:trace contextRef="#ctx0" brushRef="#br0" timeOffset="26361.5314">7310 10497 1485 0,'-2'-11'244'16,"-5"-14"-70"-16,-4 0-10 0,-17-4-23 16,-5 0-9-16,-9 3-41 15,1 3-19-15,4 12-41 16,6 10-15-16,11 10-16 16,6 10-4-16,13 1 1 15,4 3 3-15,14 1 9 16,8-5 5-16,6-3 5 15,7-1-1-15,3-7-3 16,-3-2-5-16,-3-6 0 16,-2-3-21-16,-16-10 75 15</inkml:trace>
  <inkml:trace contextRef="#ctx0" brushRef="#br0" timeOffset="26508.188">7156 10078 1434 0,'-4'0'275'0,"-4"-2"13"16,6 7-161-16,2 2-94 0,8 2-47 15,7 10-129-15,5 1-171 16</inkml:trace>
  <inkml:trace contextRef="#ctx0" brushRef="#br0" timeOffset="26658.7847">7399 10393 1482 0,'9'15'289'15,"9"17"-9"-15,4-5-27 16,-3-8-77-16,-1-8-21 16,-2-11-30-16,-2-5-17 0,0-15-40 15,-1-5-20-15,-1-8-39 16,-2-2-30-16,-4 5-85 16,-1 7-12-16</inkml:trace>
  <inkml:trace contextRef="#ctx0" brushRef="#br0" timeOffset="26971.1135">7833 10414 1368 0,'-6'-5'257'0,"-7"-2"-37"15,-3 2-30-15,3 5-74 16,0 3-29-16,1 5-42 0,8 6-17 16,3 2-21-16,2 0-2 15,16 11-3-15,3-7 0 16,10-1 10-16,2-3 14 16,-1-16 30-16,4-1 2 15,-7-13 18-15,-5-3 4 16,-13-3-17-16,-13-4 3 15,-12 6-29-15,-10-4-9 16,-2 4-25-16,0 4-22 0</inkml:trace>
  <inkml:trace contextRef="#ctx0" brushRef="#br0" timeOffset="27456.4072">8792 10046 1487 0,'1'0'269'0,"3"6"-35"16,-1 8-54-16,2 16-67 16,2 7-19-16,-6 10-22 15,-2 14-10-15,-10 12-10 16,1 3-6-16,6-4-23 16,9-11-8-16,17-23-5 15,6-11 1-15,12-14-1 16,-1-11-1-16,0-8-23 15,-3-5-45-15,-13-7-122 16</inkml:trace>
  <inkml:trace contextRef="#ctx0" brushRef="#br0" timeOffset="27637.1182">8611 10322 1501 0,'9'2'306'0,"6"1"-21"16,19 0-60-16,10 0-19 16,9-2-61-16,2-1-36 15,-1 1-54-15,-7-1-30 16,-12 5 275-16</inkml:trace>
  <inkml:trace contextRef="#ctx0" brushRef="#br0" timeOffset="29512.0722">9989 10243 1043 0,'-13'0'420'0,"-17"5"-211"15,-3 4-27-15,-2 14-62 16,7 5-33-16,12 9-55 16,11 8-19-16,17-3-18 15,9-4-3-15,18-10 8 16,10-13 5-16,5-15 7 15,-2-3 4-15,-13-12 15 16,-14-4 8-16,-19 1 5 16,-11-1 0-16,-18 5-14 0,-10 5-11 15,-11 5-14-15,1-2-32 16,11 1-184-16</inkml:trace>
  <inkml:trace contextRef="#ctx0" brushRef="#br0" timeOffset="29850.3801">10346 10236 1369 0,'-3'-5'241'0,"-8"-5"-49"16,-2 3-11-16,2 9-66 15,-2 1-21-15,1 3-56 16,5 4-26-16,7 2-17 15,1-1-2-15,15 0 1 16,4-2-8-16,2-3-20 16,-2-3-8-16,-7-3-3 15,-9 0 9-15,-6 0 18 16,-10 5 8-16,-8 4 10 16,2 4 16-16,-1 5 35 15,9 0 23-15,5 6 25 16,5-5-3-16,9-2-19 0,8 3-15 15,14-7-24-15,7-2-12 16,8-6-45-16,-5-9-51 16</inkml:trace>
  <inkml:trace contextRef="#ctx0" brushRef="#br0" timeOffset="30121.5051">10991 10219 1621 0,'11'6'324'0,"23"15"-181"16,8 11-30-16,15 25-45 15,-2 6-7-15,-9 6-5 16,-5-1-5-16,-17-7-4 16,-5-2-47-16,-8-14-110 15,0-7-43-15</inkml:trace>
  <inkml:trace contextRef="#ctx0" brushRef="#br0" timeOffset="30303.3217">11453 10202 1595 0,'-9'3'360'16,"-18"12"-82"-16,-4 8-74 15,-9 20-113-15,-1 10-29 16,-5 14-41-16,-1 2-10 16,0-3 3-16,-2-5-25 15,15-13-99-15,7-5-70 0</inkml:trace>
  <inkml:trace contextRef="#ctx0" brushRef="#br0" timeOffset="30674.3858">11547 10376 1583 0,'13'3'333'16,"7"4"-133"-16,11 4-49 16,2-2-36-16,2-1-52 15,-4-5-15-15,-8-8-21 16,-4-2-4-16,-9-12-7 16,0-2-4-16,-4-2-13 15,-5-2-14-15,-3 1-19 0,-14 2-8 16,-10 0 2-16,2 7 6 15,-7 12 10-15,8 3 6 16,1 19 8-16,4 5 6 16,6 18 13-16,6 3 3 15,13 10 7-15,6 2-1 16,8-5-3-16,3-1-3 16,-1-9-7-16,1-4-27 15,-5-13-117-15,3-6-114 16</inkml:trace>
  <inkml:trace contextRef="#ctx0" brushRef="#br0" timeOffset="30934.9522">12188 10372 1261 0,'-3'-10'293'0,"-9"-13"-81"16,-3 4 0-16,-13-1-49 15,-5 2-7-15,-8 6-47 16,-2 1-31-16,7 11-39 16,4 7-17-16,14 8-22 15,5 3-2-15,13 6-2 16,9 1 1-16,9-2 3 16,8 3 0-16,9-10 2 15,0-5 1-15,10-5-32 0,-9-6-33 16,-6-6-189-16</inkml:trace>
  <inkml:trace contextRef="#ctx0" brushRef="#br0" timeOffset="31259.2685">12241 10239 1581 0,'2'-2'354'16,"-1"4"-81"-16,2 2-43 0,-3-4-110 16,1 7-28-1,9 23-48-15,6 31-12 0,-6-27-15 16,2-4-4-16,4-7-6 15,1-7 0-15,0-16 0 16,4-9-1-16,1-16-18 16,1-2-12-16,-1 0-32 15,-4 1-23-15,0 4-47 16,-3 3-21-16,0 4-70 16,3 4 41-16,2 2 58 15,-2-3 42-15,6 2 97 16,-4-2 36-16,-5 3 86 15,-2 5 43-15,-8 8 38 16,1 9-22-16,-3 9-57 16,-3 3-43-16,-2 5-51 15,0 1-18-15,2-1-56 16,4-2-48-16</inkml:trace>
  <inkml:trace contextRef="#ctx0" brushRef="#br0" timeOffset="31694.812">12924 10164 1527 0,'7'7'284'15,"3"4"-71"-15,6 17-93 0,-2 4-18 16,0 10-44-16,-4-3-18 16,-5-2-18-16,0-6-7 15,-2-13-47-15,3-6-36 16,3-17-115-16,4-9-51 15</inkml:trace>
  <inkml:trace contextRef="#ctx0" brushRef="#br0" timeOffset="31864.4504">13156 10179 729 0,'-6'-4'553'0,"-3"0"-257"16,-9 7-82-16,-10 9-28 16,0 3-32-16,-2 4-50 15,6 0-33-15,15 3-39 16,3-3-13-16,9 1-9 15,10-2 0-15,15-3-2 16,7-1-2-16,16-6-15 16,-4-1-16-16,5-6-190 15</inkml:trace>
  <inkml:trace contextRef="#ctx0" brushRef="#br0" timeOffset="32201.765">13506 10183 1384 0,'-8'-7'275'16,"-7"-6"8"-16,-3 4-143 0,0 3-30 16,0 3-45-1,3 3-14-15,2 4-27 0,2 1-11 16,7 8-15-16,2-1-2 16,7 0-2-16,3 2 0 15,3-3 4-15,2-2-16 16,-3-2-35-16,1-3-12 15,-9-3-23-15,-2-1 14 16,-7 0 29-16,6 0 10 16,0 0 51-16,-9 2 35 0,-2 1 35 15,-26 16 25-15,37-8-11 16,2 2-14-16,10 3-22 16,2 1-10-16,5 0-23 15,2 2-8-15,2-8-12 16,0 0-12-16,0-11-67 15,-4-8-38-15</inkml:trace>
  <inkml:trace contextRef="#ctx0" brushRef="#br0" timeOffset="32313.2146">13466 10014 1376 0,'-2'-2'182'0,"-4"-1"-138"16,1 4-27-16,5-1-112 15</inkml:trace>
  <inkml:trace contextRef="#ctx0" brushRef="#br0" timeOffset="32441.8709">13590 10144 1473 0,'16'14'293'0,"19"12"5"0,-1 2-25 16,-9 0-113-16,-8-1-39 16,-10-1-54-16,-7-3-22 15,-8-5-10-15,-4-6-8 16,-6-11-40-16,-5-6-54 15</inkml:trace>
  <inkml:trace contextRef="#ctx0" brushRef="#br0" timeOffset="32937.6088">14646 10137 1189 0,'-7'2'321'15,"-18"0"-136"-15,-5 6-3 16,-7 3-35-16,1 3-26 15,11 9-51-15,9 1-21 0,16 4-21 16,6-1 1-16,21-4 17 16,7-4 7-16,7-5-1 15,-3-6-4-15,-13-8-14 16,-8-3-6-16,-15-8-9 16,-2 1-3-16,-8-2-32 15,-7 0-26-15,-11-1-78 16,-5-1-39-16</inkml:trace>
  <inkml:trace contextRef="#ctx0" brushRef="#br0" timeOffset="33085.2148">14687 10156 1587 0,'20'-3'357'16,"13"1"-92"-16,11 2-129 15,-1 1-53-15,-2 3-51 16,-4-2-8-16,-9 0-31 0,-2-2-43 15,-14 0-103-15,-2-1-92 16</inkml:trace>
  <inkml:trace contextRef="#ctx0" brushRef="#br0" timeOffset="33221.8514">14871 10150 1237 0,'-2'3'356'0,"-2"4"-39"15,2 8-70-15,1 4-30 0,0 7-93 16,1 3-36-16,0 1-44 15,2 0-11-15,5-2-61 16,-1-5-54-16</inkml:trace>
  <inkml:trace contextRef="#ctx0" brushRef="#br0" timeOffset="33504.6046">15335 10209 1557 0,'0'7'318'0,"-7"8"-88"16,-5 2-43-16,-12 6-85 16,-6-5-30-16,-6 2-32 15,1-2-13-15,1-10-14 16,5-3-2-16,7-8-17 16,-1-7-11-16,9-8-19 15,4-4-15-15,8-1 0 16,9 0 4-16,15 7 12 15,0 2 11-15,5 13 24 0,1 3 12 16,-4 15 16-16,6 8 6 16,-1 6-5-16,-3 2-6 15,-1-1-14-15,-4-3-62 16</inkml:trace>
  <inkml:trace contextRef="#ctx0" brushRef="#br0" timeOffset="33803.6223">15533 10247 1624 0,'0'3'391'16,"-1"3"-101"-16,7 7-148 15,-2 3-44-15,5 0-38 16,10 1-7-16,-2-2-6 16,4-4-3-16,0-10-12 15,-3-5-4-15,4-15-10 16,4-2-4-16,-1-11-2 15,-5-3-1-15,-13-2 0 16,-14-9-8-16,-19-9-20 16,-11-6-5-16,-6-12-2 15,5 5 5-15,-2 18 15 16,3 16 3-16,5 34 0 0,1 14 1 16,19 19-3-1,11 6 1-15,17 5-60 0,14 2-43 16</inkml:trace>
  <inkml:trace contextRef="#ctx0" brushRef="#br0" timeOffset="34566.8373">16139 10149 1399 0,'-5'-5'225'0,"-12"-5"-56"16,-6 0 1-16,-7 8-29 16,-1 2 11-16,-2 6-51 0,7 2-25 15,15 6-41-15,6 1-25 16,18 3-11-16,4 0 0 15,10-3 1-15,-1-3 1 16,-1-5 1-16,0 0 0 16,-7-5-2-16,-3-2-3 15,-9 0-2-15,-2 0-2 0,-9 3 2 16,4-3 3 0,0 0 1-16,0 0 1 0,-12 7-2 15,-24 23-1-15,37-18-3 16,5-1 0-16,13-2 1 15,0 0 1-15,11-3 2 16,4-2 2-16,2-1 1 16,4-3 0-16,1-4 0 15,0 0 1-15,-4-8-1 16,-2 1-4-16,-1-5-11 16,-9-4 0-16,-8 1-2 15,-6 2 5-15,-11 0 10 16,-8 0 1-16,-14-3 4 15,-5 2-1-15,-4 4 2 16,5 4-1-16,2 16 1 16,1 3 2-16,7 12 7 15,-3 7 4-15,12 8 9 16,3 6 3-16,11 14 3 16,4-1 2-16,5 1-4 0,0-1-6 15,-4-15-9-15,-1-7-4 16,2-13-36-16,-1-8-40 15</inkml:trace>
  <inkml:trace contextRef="#ctx0" brushRef="#br0" timeOffset="35136.5084">16818 10122 1502 0,'-8'-6'256'0,"-11"-2"-92"15,-1 1-35-15,-3 5-61 16,2 1-20-16,7 3-28 16,4 5-15-16,10 0-8 15,2 3-2-15,10 0 2 16,-1-2 2-16,3-4 2 15,2 1-6-15,-7-3-31 16,-1-1-9-16,-10 3-18 16,-6-3 2-16,-9 5 24 15,-7-2 8-15,-6 5 51 0,7 2 17 16,2 2 19-16,7 4 7 16,10 1-12-16,0 1 0 15,11-1-7-15,2-1-2 16,10-4-13-16,1-2-9 15,4-10-12-15,-1-5-26 16,-4-6-90-16,-1-4-72 0,-2-1-113 16,-3-1 55-16,5 1 7 15,0 1-67-15,5 3 411 16,6 3 77-16,-1 2-19 16,4 0-49-16,-1 5 19 15,-1 2 20-15,-2 4 7 16,-10 3 13-16,-4 0-16 15,-5 0-8-15,-8 0-18 16,2 4-20-16,-8 1-44 16,-4 1-23-16,-6 1-35 15,-2-1-13-15,-4-4-77 16,5-2 24-16</inkml:trace>
  <inkml:trace contextRef="#ctx0" brushRef="#br0" timeOffset="35406.9983">16747 9780 1743 0,'0'0'419'16,"1"-1"-204"-16,-4 23-136 16,-3 10-61-16</inkml:trace>
  <inkml:trace contextRef="#ctx0" brushRef="#br0" timeOffset="35991.6257">17703 10063 1650 0,'11'-2'344'0,"17"-3"-202"15,13 4-13-15,16-2-31 16,0-2-22-16,-2 4-30 0,-8 0-8 15,-16 4-25-15,-10 5-9 16,-14 2-44-16,-7 1-27 16,-8-2-84-16,-4 4-65 15</inkml:trace>
  <inkml:trace contextRef="#ctx0" brushRef="#br0" timeOffset="36157.188">17949 10084 1123 0,'-1'-1'375'0,"-1"1"-159"15,-3-1-11-15,4 1-54 16,0 0-8-16,-4 25-27 16,0 39-15-16,14-29-17 15,7 2-7-15,13-7-22 16,5-7-11-16,17-12-15 16,4-11-5-16</inkml:trace>
  <inkml:trace contextRef="#ctx0" brushRef="#br0" timeOffset="37758.0612">19015 10143 1503 0,'7'6'271'0,"4"4"-46"0,9 22-108 16,8 20-22-16,9 23-16 16,-6 6-12-16,-11 1-28 15,-16-8-3-15,-25-17-15 16,-8-7-4-16,-8-16-21 15,-1-8-7-15,-1-23-12 16,5-11-5-16,12-24-10 16,9-12-8-16,24-19 2 15,12-4 4-15,14-7 19 16,6 2 13-16,4 15 19 16,-1 3 9-16,-1 20 11 15,-5 8 5-15,-13 10-5 16,-5 4-1-16,-12 5-4 15,-4 5-4-15,-6 6-3 16,0 4-2-16,0 13-5 16,-2 6-1-16,3 7-6 0,1 4 2 15,6-1-50-15,6-2-60 16</inkml:trace>
  <inkml:trace contextRef="#ctx0" brushRef="#br0" timeOffset="38042.0611">19744 10169 1652 0,'2'2'375'0,"-5"2"-165"15,-4 7-47-15,-13 8-81 16,-6 2-28-16,-11 2-34 16,0 0-6-16,1-8-7 15,6-6-4-15,8-9-23 16,4-7-9-16,14-8-13 15,-3-3-4-15,11-1 14 16,6 2 8-16,5 1 9 16,7 6 12-16,-1 6 23 15,4 7 9-15,1 11 21 16,0 8 2-16,0 11-12 16,-4 0-4-16,0 1-43 15,0-4 12-15</inkml:trace>
  <inkml:trace contextRef="#ctx0" brushRef="#br0" timeOffset="38312.3872">20248 10103 1488 0,'35'-2'260'15,"15"1"-43"-15,5 0-111 16,-8 0-9-16,-11-1-28 16,2 2-18-16,-13-4-27 15,-3 2-34-15,-10 2-116 16,-15 0-63-16</inkml:trace>
  <inkml:trace contextRef="#ctx0" brushRef="#br0" timeOffset="38453.0102">20422 10150 1210 0,'0'3'328'0,"0"8"-99"16,3-1-16-16,-1 6-78 15,4 0-23-15,-2 2-63 16,7 0-17-16,0 1-41 15,0-2-49-15,8-1-178 0</inkml:trace>
  <inkml:trace contextRef="#ctx0" brushRef="#br0" timeOffset="38880.8733">20810 10217 1383 0,'-3'-8'263'0,"0"-5"-24"15,-9 0-81-15,-3 3-14 0,-10 0-36 16,-3 3-19-16,-1 4-41 16,2 3-16-16,5 11-28 15,1 0-6-15,8 8-7 16,5-2 1-16,12 4 1 16,6 1 0-16,11-4 5 15,2-2 0-15,10-8-1 16,2-8-16-16,1-5-40 15,0-6-18-15,-10-6-12 16,-1-3 15-16,-7-2 45 16,-1 0 16-16,-7 3 33 15,0 0 14-15,-1 8 24 16,-9 0 17-16,9 14-3 16,-3 5-8-16,1 8-17 15,5 5-15-15,-7 2-17 16,4 3-5-16,3-6-2 0,-1-3-3 15,7-9 22-15,0-7 9 16,-1-5 16-16,2-8 0 16,0-5-19-16,-2 0-13 15,0-3-35-15,-5 1-39 16</inkml:trace>
  <inkml:trace contextRef="#ctx0" brushRef="#br0" timeOffset="39375.0356">21988 10178 1030 0,'-11'-4'411'16,"-12"-4"-226"-16,-7 1-8 15,2 5-17-15,-7 2-29 16,4 2-53-16,2 4-20 16,11 3-23-16,7 3 6 15,14 1 17-15,9 5 5 16,10 0 0-16,5 3-5 0,4-1-13 15,0-5-7-15,5-9-15 16,-1-6-7 0,-3-9-11-16,-6-2-29 0,-12-7-96 15,-6 1-7-15</inkml:trace>
  <inkml:trace contextRef="#ctx0" brushRef="#br0" timeOffset="39673.3238">22147 10217 1517 0,'5'8'276'0,"1"8"-72"15,0 0-32-15,-2-6-59 16,-4 0-36-16,0-9-38 16,-1-1-9-16,-3-7-9 0,4-3-3 15,2-7-9-15,4-5-6 16,6 1-8-16,0-2-6 15,6 11-7 1,-9 6 1-16,0 0 4 0,30-11 5 16,3 9 15-16,-2 6 11 15,-23 12 20-15,1 4 9 16,-10 3-1-16,0 3-3 16,-2 3-22-16,-8-2-9 15,2 1-65-15,0-2-42 0</inkml:trace>
  <inkml:trace contextRef="#ctx0" brushRef="#br0" timeOffset="39972.5229">22742 10181 1301 0,'-5'-10'303'16,"2"-11"-53"-16,-8 4-44 16,-4-2-17-16,-5 6-68 15,-8 9-28-15,-4 4-49 16,2 6-16-16,7 7-21 0,2 1-3 16,14 7-2-16,7 0 0 15,9 4 6-15,7-2 3 16,11-2 3-16,4-3 2 15,2-10-3-15,3-1 1 16,0-7-63-16,-4 0-32 16</inkml:trace>
  <inkml:trace contextRef="#ctx0" brushRef="#br0" timeOffset="40139.7175">22878 10074 1591 0,'0'0'345'0,"9"10"-114"16,-8 4-45-16,0 8-92 16,1 8-38-16,-2-1-35 15,0 4 0-15,1-2-61 16,1-2 2-16</inkml:trace>
  <inkml:trace contextRef="#ctx0" brushRef="#br0" timeOffset="40288.8663">22903 9817 1850 0,'-3'0'415'0,"-2"4"-394"0,5 7-17 15</inkml:trace>
  <inkml:trace contextRef="#ctx0" brushRef="#br0" timeOffset="40676.2383">23286 10134 1352 0,'-2'-6'258'0,"-10"-6"-36"16,4 0 0-16,-10-1-54 16,-3 4-30-16,-2 3-58 15,-6 5-27-15,4 2-37 16,0 5-7-16,8 8-5 15,3 2-1-15,11 9 0 16,3 1 4-16,13 0 7 16,5-1 6-16,13-5 10 0,5-6 1 15,2-8-5 1,-1-6-2-16,-8-10-6 0,-11-3-3 16,-12-7-5-16,-5-2-13 15,-14-1-59-15,-2 0-45 16</inkml:trace>
  <inkml:trace contextRef="#ctx0" brushRef="#br0" timeOffset="40908.5436">23691 10084 1673 0,'2'-1'386'0,"1"1"-160"16,1-1-55-16,-4 1-72 15,0 0-26-15,0 0-46 16,0 0-14-16,-1 0-52 16,0 0-45-16,-2 4-156 15</inkml:trace>
  <inkml:trace contextRef="#ctx0" brushRef="#br0" timeOffset="41052.1609">23672 10220 1601 0,'-1'2'420'0,"-4"2"-14"0,1 1-65 16,3-3-148-16,-3 0-59 15,3-2-88-15,0 0-11 16</inkml:trace>
  <inkml:trace contextRef="#ctx0" brushRef="#br0" timeOffset="42852.1158">8558 11931 907 0,'7'-7'449'0,"11"-6"-261"16,-1-2-36-16,-2-1-13 15,-2-2 8-15,-5-3-31 16,-3 2-2-16,-11 0-26 16,-3 4-16-16,-12 2-25 0,-3 3-10 15,-6 5-22-15,-3 2-6 16,0 10-9-16,2 4-4 15,8 12-2-15,0 3-1 16,13 6-2-16,4 2 1 16,11-3 0-16,7-1 0 15,10-13 5-15,7-2 1 16,7-14 3-16,1-4 1 0,-2-10 2 16,0-9 1-1,-7-4-14-15,-4-2-3 0,-9 2-3 16,-4 3 0-16,-11 5 15 15,-4 3 4-15,-7 6 8 16,0 5 2-16,-2 9 5 16,3 8 1-16,5 10 0 15,3 9 3-15,3 15 5 16,1 2 0-16,6 11-6 16,-2 1 0-16,-3 2 1 15,-2 2 3-15,-4-5 8 16,0-5-2-16,-1-14-6 15,3-5-4-15,1-17-5 16,1-10-16-16,5-16-74 16,0-8 4-16</inkml:trace>
  <inkml:trace contextRef="#ctx0" brushRef="#br0" timeOffset="43272.0058">9156 11533 1048 0,'-9'-5'417'16,"-5"2"-227"-16,-13 4-32 15,-4 10 8-15,-5 13-35 16,-5 0-5-16,6 8-48 15,2 5-19-15,10 9-34 16,6 11-7-16,19 9-13 16,9-1-2-16,18-4 0 15,7-6 1-15,7-17 3 0,10-9 0 16,4-17-28-16,-1-8-36 16</inkml:trace>
  <inkml:trace contextRef="#ctx0" brushRef="#br0" timeOffset="43573.4646">9377 11607 1509 0,'1'0'284'0,"0"1"-40"16,0 8-56-16,-1 10-69 16,-2 6-19-16,-3 12-26 15,3 1-6-15,3 11-18 16,0 3-11-16,7-4-22 16,1-2-8-16,6-14-6 15,5-10 1-15,3-8 2 16,2-7-7-16,1-7-54 15,-1-6-40-15</inkml:trace>
  <inkml:trace contextRef="#ctx0" brushRef="#br0" timeOffset="43799.3024">9223 11792 1646 0,'14'-3'351'0,"22"2"-184"15,8-4-27-15,3 2-60 16,5 0-21-16,-4-2-30 16,0 4-3-16,-8 2-62 15,-6 0-25-15</inkml:trace>
  <inkml:trace contextRef="#ctx0" brushRef="#br0" timeOffset="44071.7123">9687 11568 1425 0,'5'-2'284'16,"17"2"26"-16,5 6-92 15,4 18-89-15,6 7-28 16,-6 9-28-16,-6 3-12 16,-10 11-26-16,-12 9-13 15,-15 4-11-15,-7-5-4 16,-7-13-20-16,7-16-24 15,7-20-419-15</inkml:trace>
  <inkml:trace contextRef="#ctx0" brushRef="#br0" timeOffset="44622.6186">10327 11742 1434 0,'12'2'253'15,"11"2"-41"-15,13 0-95 16,10 1-29-16,4-2-49 16,-2-1-11-16,-2-2-45 15,-4 0-51-15</inkml:trace>
  <inkml:trace contextRef="#ctx0" brushRef="#br0" timeOffset="44906.8577">10395 11917 1346 0,'10'0'270'16,"6"5"-22"-16,16-5-71 16,6 0-1-16,11 1-37 15,4 1-21-15,-4-2-53 16,-7 3-15-16,-18-7-50 16,-4 0 190-16</inkml:trace>
  <inkml:trace contextRef="#ctx0" brushRef="#br0" timeOffset="45787.441">11418 11644 1069 0,'4'-7'373'0,"5"-11"-228"16,4-2-17-16,4-7-38 16,-2-9 4-16,0-9-12 15,1-4-15-15,-8-3 19 16,0 7 3-16,-7 17 1 15,-1 7 8-15,-5 19-24 16,-3 10-9-16,0 18-25 16,3 12-15-16,7 16-16 15,6 9-2-15,5-22-3 16,-7-20-1 0,1 0-26-16,18 55-37 0,2-15-96 0,-4-12-146 15</inkml:trace>
  <inkml:trace contextRef="#ctx0" brushRef="#br0" timeOffset="45999.1562">11267 11828 1497 0,'3'0'256'0,"8"3"-66"16,11-2-31-16,25-1-39 15,17 0-11-15,26-2-34 16,6-3-20-16,-2 2-22 16,-10-2-45-16,-22 3-103 15,-8-1-54-15</inkml:trace>
  <inkml:trace contextRef="#ctx0" brushRef="#br0" timeOffset="46302.085">11571 12007 1269 0,'3'0'312'16,"2"2"-24"-16,0 1-101 15,-5-3-47-15,-1 0-15 16,-5 16-20-16,-19 38-12 16,12-32-32-16,2 2-13 0,11-2-29 15,6-3-10-15,14-6-8 16,8-2 0-16,9-8 1 16,2-3 2-16,-2 0-50 15,-5 0-15-15,-4 0-86 16</inkml:trace>
  <inkml:trace contextRef="#ctx0" brushRef="#br0" timeOffset="46522.9164">11732 12056 1514 0,'0'12'283'16,"2"10"-57"-16,-2 8-64 15,3 9-10-15,-1 7-18 16,-1 5-9-16,4 0-31 0,-1 1-22 16,3-12-35-16,4-4-12 15,-5-17-11-15,4-8-18 16,-6-11-86-16,-4-9 2 16</inkml:trace>
  <inkml:trace contextRef="#ctx0" brushRef="#br0" timeOffset="47270.6207">12683 11404 1167 0,'-13'-11'373'16,"-7"-8"-104"-16,-15 9-105 15,-5 4-42-15,-2 14-60 16,1 9-23-16,3 13-22 16,3 11-3-16,11 12 0 15,9 4-1-15,19 10 6 16,13-4 3-16,17-4 5 16,10-4 6-16,15-16 0 15,5-9-3-15,8-27-6 16,6-11-5-16,-5-23-2 15,-4-12 0-15,-16-12 2 0,-15-1 2 16,-25-11-1-16,-18 5-3 16,-27-4-8-16,-17-2-6 15,-10 16-6-15,4 6-12 16,10 25-62-16,13 14-62 16</inkml:trace>
  <inkml:trace contextRef="#ctx0" brushRef="#br0" timeOffset="47585.7772">12708 11624 1517 0,'6'2'342'16,"5"3"12"-16,13 13-146 16,5 3-40-16,9 11-60 15,0 1-25-15,-5 4-38 0,-4 0-18 16,-6-3-40-1,-3-2-31-15,-3-13-68 0,0-5-475 16</inkml:trace>
  <inkml:trace contextRef="#ctx0" brushRef="#br0" timeOffset="47902.4129">13211 11861 1311 0,'1'0'322'0,"-1"4"61"16,-2 4-120-16,-2 12-105 15,-2 1-34-15,-4 5-33 16,8 5-16-16,-1-3-23 16,1 0-13-16,10-8-16 15,2-2-5-15,12-4-5 16,1-4-26-16,-3-5-69 16,0-7-58-16</inkml:trace>
  <inkml:trace contextRef="#ctx0" brushRef="#br0" timeOffset="48081.9435">13230 11667 1909 0,'2'-2'516'0,"2"2"-337"16,-2 1-60-16,-2-1-33 15,0 0-620-15</inkml:trace>
  <inkml:trace contextRef="#ctx0" brushRef="#br0" timeOffset="56888.807">1651 13627 1513 0,'7'13'248'0,"2"5"-76"16,11-5-90-16,5-4 4 15,4-19 18-15,3-5-3 16,3-26-25-16,2-10-13 16,4-11-32-16,1-9-11 15,-5-4-10-15,-6-1 0 16,-14 2-2-16,-9 11-1 16,-8 22-4-16,-1 14-3 15,-6 28 0-15,6 11 2 0,-2 28 8 16,1 11 3-16,11 23 1 15,3 7-4-15,18 5-4 16,5-3-1-16,4-15-2 16,1-11-1-16,1-24 1 15,-2-7-10-15,-3-22-57 16,-6-7-34-16</inkml:trace>
  <inkml:trace contextRef="#ctx0" brushRef="#br0" timeOffset="57045.5429">2016 13514 1442 0,'26'0'215'0,"18"-5"-74"16,-1 5-80-1,-7-3-46-15,-14 2-160 0</inkml:trace>
  <inkml:trace contextRef="#ctx0" brushRef="#br0" timeOffset="57176.298">1765 13422 1531 0,'-1'0'230'0,"1"-1"-151"16,8 3-42-1,14 5-28-15,7 1-65 0</inkml:trace>
  <inkml:trace contextRef="#ctx0" brushRef="#br0" timeOffset="57487.1066">2442 13608 1656 0,'8'7'365'0,"8"0"-182"16,9 0-20-16,0-3-57 15,-1-5-34-15,3-5-37 16,-8-6-12-16,-3-5-10 16,-4-2-1-16,-10-4-10 15,-5-1-6-15,-13 3-17 16,-3 3-4-16,-11 10 2 16,-8 3 6-16,0 20 11 0,0 5 8 15,6 10 13-15,11 10 3 16,9-1 0-16,10 10-6 15,11 0-12-15,6-1 0 16,7-8 2-16,2-4-13 16,2-12-78-16,-2-7-50 15</inkml:trace>
  <inkml:trace contextRef="#ctx0" brushRef="#br0" timeOffset="57801.7968">3024 13483 1447 0,'-3'10'267'0,"-8"16"5"16,-5 2-90-16,-9 6-97 16,-6 2-27-16,-7-8-39 15,0-3-4-15,5-16-45 16,6-8-29-16,3-13-36 15,4-5 0-15,4-6 34 16,4 0 21-16,12 1 58 16,5 1 26-16,11 10 41 0,0 3 34 15,12 10 9 1,4 10-5-16,7 7-6 0,6 8-4 16,-7 6-41-16,-3 2-19 15,-11-3-51-15,-5-7-54 16</inkml:trace>
  <inkml:trace contextRef="#ctx0" brushRef="#br0" timeOffset="59703.7456">5073 14150 1187 0,'-16'1'316'16,"-26"9"-139"-16,-4 7 15 0,-11 15-43 16,-2 14-23-16,11 21-69 15,9 6-19-15,31 12-25 16,19 0-6-16,34-4 0 15,12-6-1-15,14-17 0 16,1-16 3-16,4-27 9 16,4-15 13-16,7-30 26 15,-5-10 13-15,-21-22 11 16,-15-2 2-16,-31-7-19 16,-12 1-16-16,-24-2-21 15,-16 0-9-15,-19 12-16 16,-4 7-4-16,1 21-39 15,10 17-39-15,18 17-70 16</inkml:trace>
  <inkml:trace contextRef="#ctx0" brushRef="#br0" timeOffset="59954.6609">5132 14583 1757 0,'6'5'450'0,"11"15"-198"16,2 8-56-16,14 17-65 15,4 7-28-15,2 4-50 16,3-1-15-16,-2-10-65 15,-6-9-61-15</inkml:trace>
  <inkml:trace contextRef="#ctx0" brushRef="#br0" timeOffset="60360.0849">5647 14805 1623 0,'-1'8'354'0,"-3"10"-148"15,1 5-35-15,3 4-57 16,2 3-28-16,8 1-32 15,2 0-13-15,3-4-24 16,1-4-20-16,-1-9-66 16,-3-6-34-16</inkml:trace>
  <inkml:trace contextRef="#ctx0" brushRef="#br0" timeOffset="60523.9653">5636 14639 1597 0,'-2'0'355'0,"1"0"-108"0,-1 4-84 16,2-4-100-16,0 0-46 16</inkml:trace>
  <inkml:trace contextRef="#ctx0" brushRef="#br0" timeOffset="61230.2989">6200 14580 1553 0,'5'4'273'0,"8"4"-109"16,8-4-39-16,14 2-22 16,4-1-18-16,9-6-30 15,-6-3-4-15,-5-5-16 16,-7-5-6-16,-12-7-13 15,-1 4-2-15,-17-5-1 16,0 6-3-16,-17 2-10 16,-5 0-6-16,-16 6-4 15,-7 3-2-15,-4 10 1 16,-3 8 4-16,10 11-7 16,6 7 1-16,20 9 6 15,7 0 2-15,20 4 17 16,12-3 8-16,16-6 7 15,11-3 0-15,4-9-5 16,0-10-4-16,0-13 2 0,-2-8-22 16,-6-13-57-16</inkml:trace>
  <inkml:trace contextRef="#ctx0" brushRef="#br0" timeOffset="61498.3884">6410 14140 1508 0,'12'0'307'15,"6"-2"-9"-15,19-1-133 16,12 2-32-16,4-5-69 16,4 4-26-16,-3-4-37 15,-2 1-40-15</inkml:trace>
  <inkml:trace contextRef="#ctx0" brushRef="#br0" timeOffset="62066.7508">7029 13740 1512 0,'2'0'294'0,"-1"3"-27"0,0 7-54 16,1 13-89-16,-1 8-23 16,-2 10-29-16,-2 8-1 15,-2 1-21-15,4 1-12 16,4-5-22-16,4-5-8 16,15-9-6-16,1-7-2 15,5-10-8-15,3-9-18 0,-6-11-69 16,-5-5-50-16</inkml:trace>
  <inkml:trace contextRef="#ctx0" brushRef="#br0" timeOffset="62231.7436">6943 13950 1360 0,'1'1'287'0,"3"0"87"16,7 1-142-16,13 1-89 15,7-3-31-15,16 0-68 16,-4-4-6-16,6 3-70 16,-2-5-265-16</inkml:trace>
  <inkml:trace contextRef="#ctx0" brushRef="#br0" timeOffset="62499.181">7563 13681 1138 0,'-1'4'392'16,"-7"5"-84"-16,-4 9-57 0,-8 17-61 15,-3 11-14-15,-5 22-42 16,-2 8-10-16,6 7-39 15,-3-3-33-15,10-11-35 16,0-7-9-16,9-18-36 16,5-7-25-16,6-23-86 15,10-13-22-15</inkml:trace>
  <inkml:trace contextRef="#ctx0" brushRef="#br0" timeOffset="62740.5428">7610 13924 1768 0,'12'0'422'16,"16"0"-261"-16,4 4-42 15,5-3-63-15,1 2-20 16,-8-3-19-16,0 2 0 16,-8-2-64-16,-4 0-50 15</inkml:trace>
  <inkml:trace contextRef="#ctx0" brushRef="#br0" timeOffset="62964.9435">7731 13966 1386 0,'0'7'239'0,"2"2"-40"15,1 6 1-15,6 6-30 16,1-3-7-16,5 10-38 16,-5-2-11-16,3 3-25 15,2 1-22-15,-2-8-29 16,5-1-9-16,-2-17-13 15,6-1-1-15,1-12-47 16,2-5 331-16</inkml:trace>
  <inkml:trace contextRef="#ctx0" brushRef="#br0" timeOffset="63859.3496">8168 14555 1539 0,'6'0'262'0,"16"5"-95"16,9 0-39-16,20-4-25 15,4 1-28-15,6-5-50 16,-3 0-8-16,-10 2-40 16,-6-3-50-16</inkml:trace>
  <inkml:trace contextRef="#ctx0" brushRef="#br0" timeOffset="64037.4194">8255 14718 1425 0,'6'2'266'0,"7"1"11"15,5 1-44-15,19 2-57 0,1-3-41 16,9-2-62-16,7-1-15 16,-4-2-57-16,-2 0-50 15</inkml:trace>
  <inkml:trace contextRef="#ctx0" brushRef="#br0" timeOffset="64476.2489">9386 14381 1031 0,'2'-19'401'16,"6"-24"-220"-16,-2-8-47 15,1 0-17-15,-2 0 0 16,-3 10-20-16,-3 8 8 16,-2 14-6-16,1 6-12 15,-6 16-31-15,2 5-20 16,4 17-27-16,2 12-4 15,11 15-5-15,6 9 2 16,6 9-4-16,0-1-38 16,-3-6-130-16</inkml:trace>
  <inkml:trace contextRef="#ctx0" brushRef="#br0" timeOffset="64679.0713">9115 14629 1639 0,'6'0'331'0,"17"-3"-173"15,16 3-56-15,27-1-25 16,10-3-2-16,17-1-22 16,5 2-8-16,5-1-13 15,-5 2-15-15,-14 2-111 16,-11 0-82-16</inkml:trace>
  <inkml:trace contextRef="#ctx0" brushRef="#br0" timeOffset="64979.4494">9479 14750 1622 0,'6'0'335'0,"2"1"-147"15,0 5-65-15,-8 10-26 16,-7 3-10-16,-7 11-11 16,-1 0-9-16,4 2-23 15,3 0-12-15,10-8-22 16,11-3-4-16,9-7-4 15,7-2 0-15,9-7-5 16,0-3-22-16,1-2-81 16,-5-9-62-16</inkml:trace>
  <inkml:trace contextRef="#ctx0" brushRef="#br0" timeOffset="65161.9643">9680 14772 1404 0,'-2'10'291'0,"-3"11"71"16,1 15-201-16,1 6-10 16,3 14-29-16,-1-1 1 15,-1 4-38-15,-3-1-18 16,-1-3-33-16,3-5-22 16,4-16-76-16,5-8-45 15</inkml:trace>
  <inkml:trace contextRef="#ctx0" brushRef="#br0" timeOffset="65713.6528">10598 14163 1162 0,'-17'-6'356'16,"-21"-2"-116"-16,-3 8-41 0,-5 14-69 16,2 8-23-16,6 11-56 15,4 7-17-15,16 16-24 16,9 3-4-16,15 8-3 15,8 0 1-15,16-8 1 16,9-1 4-16,15-18 7 16,9-7 2-16,11-24 4 15,3-11-1-15,0-24 0 16,-6-9 1-16,-18-22 1 16,-12-5 0-16,-26-12 2 15,-10-3-1-15,-27 6-6 16,-13 1-3-16,-15 19-15 15,-6 15-2-15,3 18-38 16,1 10-40-16</inkml:trace>
  <inkml:trace contextRef="#ctx0" brushRef="#br0" timeOffset="65898.3056">10570 14375 1654 0,'2'8'379'16,"10"14"-166"-16,3 3-13 16,13 9-69-16,8 3-33 15,9 2-50-15,-4 2-10 16,-7-1-90-16,-3 0-55 0</inkml:trace>
  <inkml:trace contextRef="#ctx0" brushRef="#br0" timeOffset="66149.8435">11092 14601 1648 0,'-2'9'334'0,"-2"13"-196"16,4 5-28-16,0 5-23 16,3 1-11-16,1 3-25 15,1-4-17-15,3-5-23 0,1-4-5 16,3-14-57-16,0-6-41 16</inkml:trace>
  <inkml:trace contextRef="#ctx0" brushRef="#br0" timeOffset="66283.4816">11109 14440 1542 0,'0'0'335'0,"-2"-4"-4"16,2 3-185-16</inkml:trace>
  <inkml:trace contextRef="#ctx0" brushRef="#br0" timeOffset="68881.1333">12127 14405 1398 0,'-2'5'218'16,"2"4"-73"-16,17 5 11 15,17-3-17-15,11 0-19 16,26-2-52-16,2-3-22 16,14-3-29-16,2 3-5 15,-16-6-36-15,-10-1-58 16</inkml:trace>
  <inkml:trace contextRef="#ctx0" brushRef="#br0" timeOffset="69123.5783">12192 14596 1516 0,'7'0'277'16,"3"2"-41"-16,18-1-117 15,8 0-2-15,21 1-33 16,10 2-23-16,10-3-30 16,3 1-8-16,-10-3-17 15,-3-1-28-15,-14-6-110 0</inkml:trace>
  <inkml:trace contextRef="#ctx0" brushRef="#br0" timeOffset="69436.0735">12645 14301 1740 0,'6'8'370'0,"12"11"-267"15,11 5-16-15,7 4-32 16,6 1-14-16,3-2-21 16,-3-1-6-16,-3-8-28 15,-3-3-20-15,-14-2-8 16,-8-4 0-16,-18 4 23 16,-10 3 19-16,-15 4 11 15,-7 7 5-15,-6 2-1 16,-1-1 7-16,9-5-76 15</inkml:trace>
  <inkml:trace contextRef="#ctx0" brushRef="#br0" timeOffset="69865.425">12314 14284 1189 0,'2'-1'331'0,"-5"0"-120"16,-6 4-30-16,-9 14-54 15,-6 5-23-15,-9 13-24 16,-5 4-10-16,-11 2-22 16,-3-1-8-16,6-8-21 15,8-1-15-15,16-11-8 16,11-1-3-16,11-8-4 15,10-1 6-15,24 3 9 16,9-4 5-16,17 8 6 0,4 2-3 16,-7 2-27-16,-2 3-32 15</inkml:trace>
  <inkml:trace contextRef="#ctx0" brushRef="#br0" timeOffset="71587.3705">13664 14445 1470 0,'2'3'217'0,"4"7"-87"16,9 3-8-16,6-3-26 16,7 5-18-16,10-6-35 15,1-4-13-15,1-10-11 16,-2-4 1-16,-11-6-3 15,-8-3-1-15,-13-3-15 16,-6-2-7-16,-16 2-6 16,-8 2-4-16,-12 8 8 15,-2 9 0-15,-2 13 6 16,-2 11 2-16,11 15 4 0,6 5 3 16,12 4 4-16,10-5 4 15,14 0 13-15,9-4 2 16,20-10-1-16,10 1-4 15,10-11-12-15,3-6-5 16,3-11-56-16</inkml:trace>
  <inkml:trace contextRef="#ctx0" brushRef="#br0" timeOffset="71949.9022">13944 14013 1526 0,'15'6'314'0,"12"1"-55"15,20 3-95-15,7-2-48 16,5-5-64-16,-1-1-33 15,-13-6-67-15</inkml:trace>
  <inkml:trace contextRef="#ctx0" brushRef="#br0" timeOffset="72695.462">14686 13399 1419 0,'1'1'248'0,"2"6"-27"16,-2 1-18-16,2 11-47 0,-7 7-26 16,-5 8-48-16,0 8-11 15,2 3-21-15,3 0-9 16,9 1-15-16,4-5-9 16,5-6-10-16,8-4-3 15,4-15-1-15,7-8 3 16,0-11-51-16,-2-10-38 15,-8-5-106-15</inkml:trace>
  <inkml:trace contextRef="#ctx0" brushRef="#br0" timeOffset="72873.2444">14583 13612 1618 0,'7'2'345'0,"8"-1"-160"16,11 5-30-16,12-4-86 16,7-2-26-16,12 4-48 15,-3-2-28-15</inkml:trace>
  <inkml:trace contextRef="#ctx0" brushRef="#br0" timeOffset="73160.9858">14483 13861 1500 0,'22'-1'288'0,"14"0"-54"0,19 1-71 16,5 0-26-16,11 2-57 15,4-1-23-15,2 1-28 16,-4 1-6-16,-17-2-53 16,-10 0-50-16,-19-1-47 15</inkml:trace>
  <inkml:trace contextRef="#ctx0" brushRef="#br0" timeOffset="73456.2873">14654 14027 1423 0,'10'2'227'15,"12"2"-75"-15,10-4 10 16,12 0-45-16,5 0-17 16,2-4-35-16,-3 1-14 0,-13-1-62 15,-10-3-35 1,-12 2-128-16,-8-3-112 0</inkml:trace>
  <inkml:trace contextRef="#ctx0" brushRef="#br0" timeOffset="73651.5599">14809 14009 1170 0,'-1'6'336'0,"-4"11"-154"16,2 1-22-16,-2 4-42 15,2 3-23-15,-1 3-1 16,4 1 2-16,8-4 0 16,5-3-1-16,10-8-16 15,9-3-7-15,9-11-23 16,0-2-6-16,1-6-84 16,-9-4 380-16</inkml:trace>
  <inkml:trace contextRef="#ctx0" brushRef="#br0" timeOffset="74328.2796">15191 14472 1292 0,'2'0'303'0,"5"-1"-13"16,12 3-60-16,19-2-75 16,9 0-34-16,21 0-63 15,5-2-23-15,-1 2-19 16,-9-1-32-16,-25-1-108 15,-12 4 228-15</inkml:trace>
  <inkml:trace contextRef="#ctx0" brushRef="#br0" timeOffset="74489.8514">15320 14610 1697 0,'5'3'395'15,"13"-2"-174"-15,9 2-69 16,18 3-64-16,7-5-26 16,9 1-49-16,-4-4-52 15</inkml:trace>
  <inkml:trace contextRef="#ctx0" brushRef="#br0" timeOffset="74862.3157">16330 14211 1404 0,'5'-15'232'0,"8"-18"-48"15,1-5-10-15,0-2-30 16,-3-1-13-16,1 9-29 0,-5 3-4 16,-7 15-10-16,-3 9 2 15,-5 15-30-15,0 13-16 16,2 20-29-16,5 5-6 15,5 12-3-15,3 1-1 16,5 1-11-16,1-3-34 16,0-14-101-16,-1-7-22 15</inkml:trace>
  <inkml:trace contextRef="#ctx0" brushRef="#br0" timeOffset="75065.0438">16100 14572 1449 0,'2'-2'277'0,"10"0"51"16,12 0-111-16,20 2-88 16,11 0-27-16,18 4-57 15,2 4-12-15,-1 0-14 16,-4 0-28-16,-11-2-122 15</inkml:trace>
  <inkml:trace contextRef="#ctx0" brushRef="#br0" timeOffset="75371.3294">16363 14719 1798 0,'2'2'435'0,"1"7"-282"16,-3 5-36-16,-6 6-25 16,-5 4-13-16,-1 6-26 15,0 3-10-15,4 1-14 16,5-1-14-16,8-10-15 15,8-6-5-15,16-7-5 16,4-8-5-16,8-2-50 16,-1-6-36-16,-5-1-122 15,-10-2-91-15</inkml:trace>
  <inkml:trace contextRef="#ctx0" brushRef="#br0" timeOffset="75539.0043">16499 14811 1379 0,'-2'3'299'16,"-5"3"53"-16,3 13-125 16,3 6-31-16,-2 12-50 15,2 7-10-15,-3 5-32 0,1 5-16 16,0-5-30-16,2-5-20 16,2-9-69-16,1-5 285 15</inkml:trace>
  <inkml:trace contextRef="#ctx0" brushRef="#br0" timeOffset="79182.1195">17467 14433 1576 0,'14'4'283'16,"21"8"-144"-16,16 4-29 16,26 2-33-16,9 1-26 15,10-2-40-15,-4 2-40 16,-18-10-167-16</inkml:trace>
  <inkml:trace contextRef="#ctx0" brushRef="#br0" timeOffset="79421.022">17564 14613 1586 0,'10'0'321'15,"2"0"-113"-15,24 4-92 16,9 0-18-16,3-2-40 31,-23-1-17-31,0 1-25 0,79 5-40 0,-11-3-163 16</inkml:trace>
  <inkml:trace contextRef="#ctx0" brushRef="#br0" timeOffset="79700.7237">18073 14448 1374 0,'4'6'270'0,"11"8"20"16,7 6-128-16,5 5-84 15,-2 2-21-15,-8-4-28 16,-7-1-10-16,-9-7-6 16,-4 0 0-16,-7-1-2 15,-8 1-2-15,-12 3 1 16,1 2-10-16,-5 2-60 15,7-2-30-15</inkml:trace>
  <inkml:trace contextRef="#ctx0" brushRef="#br0" timeOffset="80044.8051">17681 14391 1447 0,'-5'5'227'0,"-11"3"-71"16,-7 7-24-16,-11 8-41 15,-9-2-7-15,-14 4-13 16,-5-2-11-16,3 0-34 16,13-3-16-16,25-2-16 15,16-2 8-15,21-2 17 16,12 5 5-16,22 3 5 16,5 2-9-16,5 2-41 15,0 0 168-15</inkml:trace>
  <inkml:trace contextRef="#ctx0" brushRef="#br0" timeOffset="81271.5899">18861 14533 1403 0,'0'9'225'0,"6"10"-43"16,7-2-17-16,14-5-28 15,5-10 6-15,4-16-43 16,4-8-22-16,-6-21-29 16,-3-7-14-16,-5-10-17 15,-4-7-3-15,-10-2 0 16,-5 2-2-16,-15 1-7 16,-11 3-1-16,-9 10-11 15,-2 12-5-15,4 28-3 16,2 14 1-16,0 30 3 15,4 11 4-15,8 18 4 16,5 8-1-16,18 12 5 0,11 5 3 16,16-6 1-1,10-6 1-15,7-18-14 0,3-16-25 16,-3-11-108-16,-5-12-107 16</inkml:trace>
  <inkml:trace contextRef="#ctx0" brushRef="#br0" timeOffset="82041.7296">19531 14388 1042 0,'-11'-3'438'16,"-9"1"-216"-16,-2 7-74 15,-3 5-22-15,4 7-81 0,1 5-24 16,15 6-12-16,1 1-1 15,20 0 8-15,6-6 5 16,7-12 17-16,11-3 15 16,-4-16 22-16,1-3 3 15,-13-12 10-15,-8 1-7 16,-20-2-22-16,-9-4-6 16,-12 4-42-16,-4-1-38 15,10 8-89-15</inkml:trace>
  <inkml:trace contextRef="#ctx0" brushRef="#br0" timeOffset="82588.0024">19914 14526 1145 0,'6'-4'332'0,"6"-10"-181"16,-4-2-3-16,-3-5-16 15,-3 2-8-15,-1 1-32 16,-3 1-8-16,-12-1-23 0,-11-1-6 15,-14 7-10-15,1 5-9 16,7 14-26-16,4 7-8 16,14 6-8-16,5 3-3 15,9-1-2-15,8 1 1 16,8-8-12-16,5-3-7 16,7-7-12-16,-3-9 2 15,-1 0 13-15,-4-5 12 0,-7 1 12 16,-2 4 7-16,-7 10 29 15,3 10 5-15,-3 8 11 16,2 9-6-16,-1 3-27 16,3 8-6-16,-2 9-9 15,-3 4-1-15,-2 7 3 16,-11-4 5-16,-11-3 7 16,-9-8 4-16,-11-14 2 15,-3-6 1-15,3-21-5 16,3-11-10-16,11-24-36 15,10-16-26-15,15-14-88 16,10-1-193-16</inkml:trace>
  <inkml:trace contextRef="#ctx0" brushRef="#br0" timeOffset="83143.4037">20348 14357 1434 0,'6'2'207'0,"8"8"-72"15,8 2-36-15,6-2-11 16,3-1-8-16,7-10-24 16,-1-8-4-16,-7-7-19 15,-4-2-8-15,-12 0-9 16,-9 2-4-16,-11 0-12 16,-8 1-5-16,-14 2-6 0,-5 5-1 15,-4 11 2-15,1 3 3 16,1 15 12-16,5 6 4 15,9 12 12-15,6 4 11 16,22 5 6-16,12-3 5 16,15-14 0-16,7 0-8 0,10-15-15 15,1-2-5-15,6-13-41 16,2-8-29-16</inkml:trace>
  <inkml:trace contextRef="#ctx0" brushRef="#br0" timeOffset="83474.7635">20632 13845 1693 0,'12'2'363'15,"22"0"-227"-15,8 2-50 16,13-3-44-16,6-1-41 16</inkml:trace>
  <inkml:trace contextRef="#ctx0" brushRef="#br0" timeOffset="83852.648">21183 13208 1436 0,'1'-3'267'16,"4"2"-2"-16,-5 2-41 15,0-1-77-15,-1 16-35 16,-6 59-42-16,1-21-7 16,-3 10-20-16,3 2-6 15,7-11-18-15,8-10-6 16,12-14-4-16,3-12-1 15,9-8 1-15,1-5-3 16,1-9-38-16,-4-5-41 16,-11-5-108-16</inkml:trace>
  <inkml:trace contextRef="#ctx0" brushRef="#br0" timeOffset="84014.2159">21062 13494 1317 0,'4'-1'278'0,"9"1"-21"16,6 0-69-16,15-2-75 15,9 2-29-15,12 0-60 16,5 1-25-16</inkml:trace>
  <inkml:trace contextRef="#ctx0" brushRef="#br0" timeOffset="84280.7035">20946 13798 1533 0,'1'1'263'0,"6"-1"-78"16,15 0-73 0,30-3-22-16,11 1-16 0,29 2-35 15,-2 1-10-15,-9 4-6 16,-7 3-41-16,-27 0-122 16,-5-1-52-16</inkml:trace>
  <inkml:trace contextRef="#ctx0" brushRef="#br0" timeOffset="84660.0601">21104 13975 1438 0,'5'1'274'0,"8"3"30"0,16-3-178 16,8-1-9-16,11 0-60 16,3 0-22-16,-6 2-16 15,-7-2-14-15,-17-1-63 16,-8-4-51-16,-7 0-142 16</inkml:trace>
  <inkml:trace contextRef="#ctx0" brushRef="#br0" timeOffset="84865.5423">21240 13984 1249 0,'-3'5'287'0,"1"8"-115"15,0 0 1-15,2 10-18 16,0 2-9-16,3-1-24 0,6 2-14 15,5-4-40-15,5-3-12 16,7-8-20-16,2-7-5 16,8-7-35-16,-4-6-27 15</inkml:trace>
  <inkml:trace contextRef="#ctx0" brushRef="#br0" timeOffset="86064.77">21726 14347 1662 0,'22'-1'370'16,"16"1"-155"-16,14 0-140 15,2-1-20-15,1-2-35 16,-7-1-34-16,-9 2-86 15</inkml:trace>
  <inkml:trace contextRef="#ctx0" brushRef="#br0" timeOffset="86230.328">21734 14487 1681 0,'22'3'366'0,"16"4"-190"16,18 0-126-16,1-4-7 16,4 0-38-16</inkml:trace>
  <inkml:trace contextRef="#ctx0" brushRef="#br0" timeOffset="86644.2237">22451 14468 1690 0,'8'-2'345'0,"18"-9"-256"16,6-12-14-16,7-18-32 16,5-7-20-16,-2-11-9 15,-4 0 0-15,-14-3 0 16,-10-4-1-16,-20-12-4 0,-9-4-3 16,-12 12-8-16,-3 12 4 15,0 35 4-15,-3 18 4 16,2 27 5-16,1 17-5 15,9 20-5-15,10 8-2 16,16 6-1-16,11-3 3 0,18-3 0 16,6-2-1-16,10-7 1 15,2-5-14-15,-3-15-77 16,-3-9-70-16</inkml:trace>
  <inkml:trace contextRef="#ctx0" brushRef="#br0" timeOffset="86901.6658">22972 14247 1288 0,'-3'-8'251'0,"-7"-6"-117"16,-3 4 4-16,-1 13 0 16,-2 5-36-16,6 10-56 15,-3 4-13-15,8 5-11 16,11 3 2-16,9 3 18 15,8-6 9-15,9-8 16 16,-1-7 0-16,2-14-11 0,-4-7-4 16,-12-14-9-16,-9-6-2 15,-16-3-8-15,-9 0-11 16,-13 6-62-16,-4 4-48 16,8 13-132-16</inkml:trace>
  <inkml:trace contextRef="#ctx0" brushRef="#br0" timeOffset="87435.8165">23369 14389 635 0,'3'-9'461'16,"4"-6"-143"-16,3-4-201 16,-4-1-23-16,-3-1-2 15,-7 1 3-15,-7 6 9 16,-4 4-1-16,-7 8-15 0,-1 2-10 15,-7 8-32 1,2 2-17-16,5 4-29 0,6 2-5 16,15 0-4-16,5 2 0 15,13 1 4-15,5-5 3 16,1-4 2-16,3-5 1 16,-2-4 2-16,-3-2 0 15,-1 2 1-15,-4 5-3 16,-2 10 8-16,0 7 7 15,-6 8 4-15,-4 6 2 0,-7 0-6 16,-7 1-6-16,-4-1-1 16,-3-5 10-16,-9-3 16 15,2-5 5-15,-11-8 4 16,-2-8-9-16,7-16-21 16,1-8-20-16,18-14-63 15,9-3-42-15,15-3-94 16,7-7-66-16</inkml:trace>
  <inkml:trace contextRef="#ctx0" brushRef="#br0" timeOffset="87749.3934">23736 14026 1331 0,'1'-16'261'0,"0"-26"-49"0,-1-9-1 16,0-6-27-16,0 5-19 15,0 17-39-15,0 9-17 16,0 25-44-16,0 5-12 0,3 19-28 15,1 10-14-15,3 14-8 16,1 4 0-16,1 7 1 16,0-3-13-16,-3-9-92 15,1-1-51-15</inkml:trace>
  <inkml:trace contextRef="#ctx0" brushRef="#br0" timeOffset="87981.8391">23522 14308 1738 0,'10'3'391'0,"13"1"-249"0,13 1-40 16,23-3-28-16,1 0-27 15,9 0-22-15,-3-1-3 16,-7-1-36-16,-3-1-57 16,-14 1-120-16</inkml:trace>
  <inkml:trace contextRef="#ctx0" brushRef="#br0" timeOffset="88307.9681">23760 14541 1499 0,'2'-2'271'0,"0"-3"-27"16,-3 8-67-16,0-3-41 15,0 0-14-15,-4 10-34 16,-12 39-5-16,14-22-28 16,4-2-15-16,7-2-25 15,3-2-6-15,7-8-2 16,-1-3 0-16,4-6-2 16,2-3 0-16,2-1-25 0,0-2-38 15,0-3-108-15,-3-3-50 16,-9-1-199-16</inkml:trace>
  <inkml:trace contextRef="#ctx0" brushRef="#br0" timeOffset="88484.7585">23921 14581 960 0,'-2'-3'480'0,"-5"-7"-281"16,6 10 2-16,-1 3-1 0,-1 7-43 16,2 7-20-16,1 7-31 15,0 4-6-15,-6 6-12 16,5 4-5-16,-3 4-14 15,0 0-14-15,6-4-17 16,-2-7-7-16,2-7-20 16,-8-18-9-16</inkml:trace>
  <inkml:trace contextRef="#ctx0" brushRef="#br0" timeOffset="90471.6442">2004 16024 1403 0,'-1'3'239'0,"9"4"-25"15,6 0-27-15,22 2-51 16,8-1-17-16,21-3-54 15,11 0-23-15,6-9-21 16,-1-2-45-16,-17-4-155 16</inkml:trace>
  <inkml:trace contextRef="#ctx0" brushRef="#br0" timeOffset="90711.0044">2080 16212 1617 0,'10'1'308'15,"18"-1"-174"-15,10 0-33 16,26-4-17-16,11 0-26 0,10-2-35 15,-4 0-15-15,-12 3-133 16</inkml:trace>
  <inkml:trace contextRef="#ctx0" brushRef="#br0" timeOffset="91026.4445">2521 15910 1443 0,'-3'-3'271'0,"2"7"6"16,3 2-63-16,-2-6-90 15,8 6-35-15,59 50-45 0,-32-33-16 16,1 0-19-16,-3-2-2 15,-9-10-3-15,-1 2-2 16,-10-3 0-16,-6 4 0 16,-13 1 1-16,-7 3 0 15,-10 4 2-15,-2 6-2 16,-4 4-18-16,0 2-39 16,6-10-355-16</inkml:trace>
  <inkml:trace contextRef="#ctx0" brushRef="#br0" timeOffset="91413.0595">2178 15923 1459 0,'0'2'246'0,"-3"4"-48"0,-9 5-26 15,-9 10-48-15,-9 4-35 16,-3 3-45-16,-2-1-11 15,1-4-18-15,0-4-4 16,6 0-11-16,7-1-5 16,16-2-6-16,11 0-2 15,19-2 3-15,11 0 2 16,9 1 7-16,9 1 2 16,0 0 17-16,-2 0-25 0,-2-3-391 15</inkml:trace>
  <inkml:trace contextRef="#ctx0" brushRef="#br0" timeOffset="94120.0523">3249 16108 1621 0,'4'4'374'0,"5"3"-126"16,28-3-113-16,13-1-29 16,27-2-61-16,4-3-5 15,4-2-330-15</inkml:trace>
  <inkml:trace contextRef="#ctx0" brushRef="#br0" timeOffset="94564.7778">4122 15499 1475 0,'3'-1'270'15,"-3"2"-24"-15,1 7-47 16,-1 18-72-16,0 6-19 16,0 15-39-16,2 11-14 15,0 3-22-15,3 2-9 16,6-3-13-16,3-7-5 16,9-16-3-16,0-6-1 0,6-16-12 15,3-5-25-15,-2-9-97 16,0-7-47-16</inkml:trace>
  <inkml:trace contextRef="#ctx0" brushRef="#br0" timeOffset="94729.4944">4053 15778 1505 0,'4'-1'291'0,"11"0"5"15,9 0-102-15,19 1-74 16,10 0-35-16,17 2-51 16,0 1-38-16</inkml:trace>
  <inkml:trace contextRef="#ctx0" brushRef="#br0" timeOffset="95012.7494">3981 16123 1423 0,'15'2'281'15,"9"0"79"-15,24-2-211 16,12-2-8-16,19-4-46 16,10 2-29-16,-5 4-35 15,-6 6-31-15,-21 6-109 16,-13 4-148-16</inkml:trace>
  <inkml:trace contextRef="#ctx0" brushRef="#br0" timeOffset="95298.6569">4060 16400 1652 0,'13'0'364'16,"14"3"-175"-16,16-3-97 15,7-1-3-15,11-4-49 16,-3-2-11-16,-4 0-16 16,-5 2-21-16,-19 2-78 15,-8 2-65-15</inkml:trace>
  <inkml:trace contextRef="#ctx0" brushRef="#br0" timeOffset="95527.7631">4340 16390 1377 0,'-8'8'273'16,"-4"7"1"-16,2 10-125 15,-1 0-16-15,6 6-34 16,0-2-6-16,7-3-20 16,9 0-9-16,12-5-28 0,6-4-10 15,5-10-15-15,5-4 11 16,-2-7-69-16,-2-3-33 16</inkml:trace>
  <inkml:trace contextRef="#ctx0" brushRef="#br0" timeOffset="96434.0959">5025 16154 1499 0,'6'0'243'0,"15"-2"-96"0,6-9-13 16,10-13-37-16,5-10-12 15,2-15-39-15,-1-7-12 16,-10-10-11-16,-7 1-6 16,-17-2-2-16,-10 6-1 15,-18 9-4-15,-7 5-2 16,-3 22-8-16,-1 10 0 0,1 19 8 15,4 16 2-15,2 17 5 16,6 7-4-16,17 17-8 16,9 6-1-16,18 2 5 15,8-1 2-15,10-6 1 16,7-6 0-16,5-10-1 16,-4-7-18-16,-7-14-75 15,-2-5-60-15,-11-17-148 16,-1-5-39-16</inkml:trace>
  <inkml:trace contextRef="#ctx0" brushRef="#br0" timeOffset="96691.7586">5651 16072 710 0,'3'-11'515'0,"3"-18"-217"15,-5 3-120-15,-5 3-25 16,-2 3-3-16,-9 7-34 16,-2 4-6-16,-1 5-30 15,1 5-18-15,2 11-32 0,1 1-9 16,8 7-13-16,7 7-3 15,12 1-5-15,8 0 0 16,12-5 1-16,3-5 1 16,7-15 6-16,0-3 2 15,-6-14 10-15,-9-4 10 16,-15-7 9-16,-11-3 4 16,-17 1-5-16,-7 3-14 15,-13 3-27-15,-5 1-34 0,7 7-99 16,5-1 7-16</inkml:trace>
  <inkml:trace contextRef="#ctx0" brushRef="#br0" timeOffset="97247.8182">6089 16081 1321 0,'3'-3'251'0,"3"-9"-84"0,0 5-8 15,3-3-43-15,-3 1-26 16,-4 0-30-16,-1-5-11 15,-7-7-14-15,-4 0-4 16,-7 1-11-16,-4 0-3 16,-3 11-1-16,-1 2-3 15,2 10-7-15,5 8-5 16,4 6-8-16,6 0-3 16,7 3 0-16,3-2 1 15,13-2 0-15,1-1 2 0,10-4-10 16,-1-3-10-16,2-7-12 15,-3-1 0-15,-6 0 14 16,-3-1 10-16,-4 10 18 16,-3 0 12-16,-3 12 27 15,-1 11 11-15,-3 12 19 16,-2 9-2-16,-7 6-21 16,-5-1-10-16,-4-3-9 15,-4-3-5-15,-5-16 0 16,0-8 5-16,0-16-5 15,0-11-3-15,7-19-9 16,1-9-6-16,10-19-11 16,3-6-13-16,6 0-56 15,9 0-34-15,10 12 37 16</inkml:trace>
  <inkml:trace contextRef="#ctx0" brushRef="#br0" timeOffset="98097.1183">6509 15949 1487 0,'6'7'247'0,"7"4"-69"15,8 1-34-15,9-9-36 16,2-4-15-16,5-4-39 16,-1-3-7-16,-5-4-16 15,-3-3-6-15,-8-6-9 16,-8-2 0-16,-14-4-5 15,-8 5-2-15,-14 2-5 16,-6 4-2-16,-8 8-1 16,-1 4-1-16,1 13-2 0,4 7 0 15,4 11-2-15,9 5 2 16,10 5 5-16,4-2 4 16,20 2 14-16,5-5 8 15,21-2 22-15,10-5 13 16,11-10 7-16,3-2-6 15,-2-12-22-15,-7 2-8 16,-16-1-26-16,-11-4-306 16</inkml:trace>
  <inkml:trace contextRef="#ctx0" brushRef="#br0" timeOffset="99566.9491">7506 15840 1409 0,'5'7'249'16,"4"5"-15"-16,17 4-110 16,11 0-20-16,18-4-33 15,7-4-22-15,6-8-27 16,-3-3-33-16,-17-2-164 15</inkml:trace>
  <inkml:trace contextRef="#ctx0" brushRef="#br0" timeOffset="99791.2537">7604 16049 1563 0,'3'1'319'0,"5"7"-75"15,24-2-76-15,17-2-14 16,10 0-32-16,3-4-22 16,-7-2-37-16,-11-4-35 0,-4 5-562 15</inkml:trace>
  <inkml:trace contextRef="#ctx0" brushRef="#br0" timeOffset="100592.9947">8675 16069 1230 0,'5'3'292'16,"10"2"-91"-16,6-4-53 0,9-8-27 15,7-8-9-15,1-22-36 16,0-10-18-16,-1-18-22 15,-5-4-8-15,-9 2-14 16,-3 0-1-16,-19 9-4 16,-10 1-2-16,-10 14-5 15,-4 13-4-15,-6 25 10 16,3 12 5-16,-5 21 5 16,2 7 3-16,14 16-13 15,1 3-7-15,20 9-1 16,12 5-2-16,15-8 2 15,12-2 1-15,8-12 0 16,1-10-15-16,5-13-49 16,-2-9-37-16,0-10-81 15,-5-4-12-15,-10-9 22 0,-7-1 45 16,-10-4 70-16,-6-2 39 16,-12-4 62-16,1 2 19 15,-6-7 46-15,-1 4 12 16,-1 1 4-16,-8-2-14 15,-5 6-13-15,-6 1-3 16,-5 9-13-16,-4 6-12 16,-3 8-33-16,3 10-16 15,7 5-18-15,10 4-4 16,17 7-3-16,7-5 1 0,17-4 1 16,7-7 2-16,-1-12 5 15,1-7 3-15,-8-14 5 16,-9-5 3-16,-7-5-1 15,-9 0 2-15,-11-4-46 16,-3 3-42-16</inkml:trace>
  <inkml:trace contextRef="#ctx0" brushRef="#br0" timeOffset="101102.583">9630 16013 1372 0,'8'-5'250'15,"6"-7"-37"-15,-1-5-29 16,-2-3-66-16,-1 1-21 16,-5-3-43-16,-5-3-12 15,-10 2-15-15,-6-2-7 16,-10 4-8-16,-4 5-5 0,3 10-7 16,3 9-7-16,10 13-6 15,5 5-1-15,9 6 1 16,4 3 3-16,10 0 2 15,3-1 3-15,6 1 3 16,0-8 2-16,2-1 0 16,-2-2 1-16,0 1-1 15,-4 3 0-15,-4 8 1 16,-5 5-1-16,-17 4 14 16,-7 6 4-16,-20 6 6 15,-4-1 3-15,-10-4-8 16,-3-9-3-16,6-18 1 15,0-14 1-15,19-23-18 16,6-14-20-16,19-21-47 0,14-4-45 16</inkml:trace>
  <inkml:trace contextRef="#ctx0" brushRef="#br0" timeOffset="101626.0582">10052 15904 1479 0,'6'-6'230'0,"9"-10"-109"0,2-4-1 16,4-9-52-16,0-2-19 16,-1-2-16-16,-1-3 0 15,-6-1 1-15,0 0 0 16,-8 6 6-16,-5 5 5 16,1 14 4-16,-4 6-6 15,0 13-9-15,2 6-7 16,1 12-6-16,5 13 8 0,2 14 13 15,1 8 9 1,-1 7 10-16,-1-2-7 0,1-10-19 16,-1-9-8-16,4-19-34 15,1-8-28-15</inkml:trace>
  <inkml:trace contextRef="#ctx0" brushRef="#br0" timeOffset="102092.5344">10715 15855 1668 0,'1'5'375'0,"14"3"-159"15,4 1-59-15,21-2-43 16,10-1-21-16,8-5-45 15,14 3-10-15,-3-8-1 16,-3 0-367-16</inkml:trace>
  <inkml:trace contextRef="#ctx0" brushRef="#br0" timeOffset="102583.0539">11482 16061 1541 0,'8'-4'280'0,"17"-6"-93"16,6-4-36-16,9-18-54 16,2-6-29-16,1-11-39 15,-6-8-10-15,-17 0-5 16,-2 1 0-16,-21-3-1 15,-6 2-2-15,-14 10-3 16,-7 7-6-16,-3 22 4 16,-1 13-3-16,4 20-3 15,5 9-1-15,10 15-7 16,18 1 0 0,0-20 2-16,-1 1 4 0,33 70 1 15,12-2 1-15,9-8 2 16,-8-38 2-16,-7-19-33 0,0-3-47 15,-1-14-157-15,-3-8-76 16</inkml:trace>
  <inkml:trace contextRef="#ctx0" brushRef="#br0" timeOffset="102808.5057">12082 15915 1162 0,'4'-8'320'16,"-2"-7"-181"-16,0-2-7 0,-7 1-20 15,-11 2 5-15,-10 2 2 16,-5 4 7-16,-5 8-26 15,5 8-21-15,9 12-43 16,5 5-13-16,12 9-17 16,7-1-2-16,14 0 1 15,4-8-1-15,14-10 4 16,4-4 2-16,-2-14 4 16,3-3 2-16,-16-10 2 15,-6-6 2-15,-10-3-20 16,-11-5-37-16</inkml:trace>
  <inkml:trace contextRef="#ctx0" brushRef="#br0" timeOffset="103378.1378">12397 16026 947 0,'7'-6'468'15,"7"-6"-274"-15,-4-2-52 16,-4-2-14-16,-5-2-40 16,-4 1-18-16,-9-5-27 15,-3 0-6-15,-6 3 1 16,0 4 2-16,-4 12-3 16,1 6-6-16,8 10-24 15,0 5-8-15,12 5-6 16,4-1-1-16,7 0 1 15,6-4 1-15,3-6 2 16,4-2 0-16,-1-9-7 16,1-1-2-16,-4-4 3 15,-2-2-2-15,-1 6 23 0,-1 10 10 16,-1 11 37-16,0 3 16 16,0 13 9-16,-5 1-5 15,-6 10-26-15,-6 4-1 16,-14 0 7-16,-5-3 3 15,-9-17-1-15,-2-9-6 16,3-18-27-16,1-12-7 16,6-20-32-16,15-3-30 15,7-9-86-15,8-3-24 0</inkml:trace>
  <inkml:trace contextRef="#ctx0" brushRef="#br0" timeOffset="103756.7607">12850 15583 1486 0,'3'-2'284'0,"3"0"-30"16,-1 11-104-16,-4 9-23 16,-3 8-23-16,-6 4-6 15,-4 7-22-15,1-2-10 16,5 3-34-16,5-3-7 15,14-9-13-15,7-4 1 16,9-9 0-16,10-6 0 16,-1-7 3-16,0 0-19 15,-5-8-73-15,-8 0-54 0,-9-5-418 16</inkml:trace>
  <inkml:trace contextRef="#ctx0" brushRef="#br0" timeOffset="103923.3235">13080 15609 1300 0,'-3'0'309'0,"1"5"34"16,1 8-96-16,1 15-85 15,0 9-20-15,0 10-37 16,1 6-15-16,-1 13-25 16,1-4-10-16,0 0-17 15,-1-9-25-15,3-17 102 16</inkml:trace>
  <inkml:trace contextRef="#ctx0" brushRef="#br0" timeOffset="106502.9051">10193 15305 1340 0,'0'-2'242'0,"-7"4"-68"16,-14 19-20-16,-28 29-59 15,-12 14-15-15,-18 16-35 16,-7 8-16-16,-20 10-20 16,-5 9-3-16,-11 13-3 15,3 2 0-15,4-9 0 16,10-13 0-16,24-24-1 15,12-15-5-15,35-24-31 16,10-15-8-16,14-22-5 16,6-7 4-16,9-18 24 15,7-5 7-15,5-5 9 0,1 1 2 16,-2 4 1-16,-2 8-1 16,-3 10 1-16,-4 4 4 15,-5 8 6-15,0 3 4 16,-3 7 15-16,-6 7 3 15,-3 11 0-15,-3 2 5 16,4 8-5-16,4-4-1 16,11-6-8-16,10-4 0 15,14-13 1-15,7-11-24 0</inkml:trace>
  <inkml:trace contextRef="#ctx0" brushRef="#br0" timeOffset="106975.4254">8758 16593 1001 0,'-10'6'382'16,"-8"9"-240"-16,-2 5-61 0,11 3-20 15,6 1-2-15,12-2 2 16,8-6 24-16,8-10 35 16,7-6 15-16,-1-11 21 15,-6-7-6-15,-4-4-16 16,-12-2 8-16,-16 1-24 15,-4 7-22-15,-14 11-44 16,-2 5-27-16,3 11 82 16</inkml:trace>
  <inkml:trace contextRef="#ctx0" brushRef="#br0" timeOffset="108016.3871">13932 15779 1490 0,'7'1'232'0,"16"1"-76"16,16 1-25-16,25-2-31 16,8-1-14-16,13 0-53 15,0 0-15-15,-8-2-7 16,-4 2-33-16,-16 1-170 16</inkml:trace>
  <inkml:trace contextRef="#ctx0" brushRef="#br0" timeOffset="108316.692">14135 15903 1530 0,'0'2'233'0,"4"4"-131"16,9 0-3-16,8-2-7 16,15 1-5-16,21-1-29 15,5-3-17-15,11 4-27 16,-3-1-36-16,-10-3 48 15</inkml:trace>
  <inkml:trace contextRef="#ctx0" brushRef="#br0" timeOffset="108585.0826">14546 15684 1547 0,'4'3'269'16,"11"9"-109"-16,4 3-51 16,13 9-39-16,4-1-24 15,2 3-29-15,-2 1-4 16,-8-10 0-16,-5-2 0 16,-12-9 4-16,-6-5 1 0,-10-1-3 15,-5 1-1-15,-12 8-9 16,-1 5-2-16,-5 7-11 15,1 1-36-15,5 1-370 16</inkml:trace>
  <inkml:trace contextRef="#ctx0" brushRef="#br0" timeOffset="108974.2824">14121 15673 1544 0,'-4'0'267'16,"-7"7"-113"-16,-10 5-33 16,-14 12-36-16,-7 4-22 15,-8 2-29-15,1 0-9 16,6-5-14-16,9-1-4 16,13-4-11-16,9-3-3 0,13-7 1 15,7 0 8-15,16 1 18 16,4 3 11-16,14 7 7 15,5-1-4-15,7 4-12 16,0-5 5-16,-8-4 366 16</inkml:trace>
  <inkml:trace contextRef="#ctx0" brushRef="#br0" timeOffset="112164.3145">16327 15530 1279 0,'4'1'287'0,"1"6"-54"15,1 7-70-15,-5 7-50 16,-1 8 2-16,-8 12-19 16,-4 8-12-16,-1 7-35 15,0-2-14-15,14-11-27 0,8-6-4 16,19-19-6-16,9-7-4 16,9-12-36-16,0-7-44 15</inkml:trace>
  <inkml:trace contextRef="#ctx0" brushRef="#br0" timeOffset="114905.2543">15553 15868 1576 0,'2'2'291'0,"8"5"-121"15,11 0-63-15,14 1-41 16,8-3-18-16,18-5-73 16,3-2 23-16</inkml:trace>
  <inkml:trace contextRef="#ctx0" brushRef="#br0" timeOffset="115208.4445">16167 15709 1566 0,'3'1'301'0,"16"1"-89"15,9-2-73-15,28 0-60 16,7 0-23-16,12 0-40 15,2 0-41-15,-11 0 94 16</inkml:trace>
  <inkml:trace contextRef="#ctx0" brushRef="#br0" timeOffset="115503.6566">16100 16078 1486 0,'24'2'246'0,"16"-1"-93"16,24-3-65-16,11 1-16 0,12 1-40 16,-1 0-8-16,-12 8-49 15,-12-1-52-15</inkml:trace>
  <inkml:trace contextRef="#ctx0" brushRef="#br0" timeOffset="115775.001">16244 16325 1494 0,'12'-2'267'0,"18"-1"-4"16,10 2-144-16,15 3-42 16,4 2-16-16,-2-3-39 0,-10 1-4 15,-9-2-42-15,-13-3-28 16,-5-2-108-16,-8-3-105 16</inkml:trace>
  <inkml:trace contextRef="#ctx0" brushRef="#br0" timeOffset="115956.2497">16497 16334 1267 0,'1'7'300'15,"0"4"-66"-15,-6 8-73 16,0 5-13-16,-3 6-13 16,2 3-17-16,7 3-32 15,6-5-13-15,15-7-26 16,5-9-11-16,9-11-24 15,1-4-40-15,-6-11 275 16</inkml:trace>
  <inkml:trace contextRef="#ctx0" brushRef="#br0" timeOffset="117608.2719">17042 15952 1612 0,'12'-1'315'0,"12"-6"-149"16,12 1-39-16,23-2-43 15,3-1-23-15,6 3-54 16,-4 2-34-16,-13 1-100 16,-15 3 40-16</inkml:trace>
  <inkml:trace contextRef="#ctx0" brushRef="#br0" timeOffset="117756.0645">17145 16064 1600 0,'12'-1'318'0,"10"-1"-149"16,17-4-106-16,13 5-17 15,15-4-54-15,1 3-33 0</inkml:trace>
  <inkml:trace contextRef="#ctx0" brushRef="#br0" timeOffset="117979.2602">17760 15979 1566 0,'18'1'327'15,"8"5"-25"-15,23 1-223 16,9 1-9-16,0 0-24 16,-4-3-45-16</inkml:trace>
  <inkml:trace contextRef="#ctx0" brushRef="#br0" timeOffset="118491.4083">18319 16027 1385 0,'5'7'237'0,"3"2"-35"16,7-3-40-16,6-11-55 15,5-8-13-15,9-15-49 16,-3-15-15-16,1-13-15 0,-6-8-1 16,-10 1-3-16,-2 5-2 15,-9 15-4-15,-5 8-2 16,-3 10-3-16,-3 6-3 16,2 6-2-16,-3 1-4 15,-3 4-2-15,-6 1-1 16,-11 9 2-16,-7 7 8 15,-5 20 14-15,1 12 6 16,7 18 1-16,12 14-6 0,26 4-16 16,18-2-30-16,27-17 6 15</inkml:trace>
  <inkml:trace contextRef="#ctx0" brushRef="#br0" timeOffset="118875.5364">18859 15832 1461 0,'-12'-5'233'0,"-14"-5"-88"0,-4 5 13 15,-1 5-50-15,-1 7-20 16,7 9-38-16,7 6-18 16,10 8-19-16,8 1-4 15,14-1-5-15,9-3 4 16,14-11 22-16,6-5 6 15,9-16 7-15,-3-9 0 0,-12-12-15 16,-10-5-3-16,-20-6-14 16,-9-1-19-16,-13 4-80 15,-5 7-67-15</inkml:trace>
  <inkml:trace contextRef="#ctx0" brushRef="#br0" timeOffset="119398.6225">19222 15937 996 0,'6'-2'410'0,"3"-3"-249"0,0-2-27 15,-2-2-33-15,-1 0-4 16,-6-6-22-16,-5 2-7 16,-7-2-19-16,-8 0-4 15,-6 3-10-15,-6 2-8 16,5 10-14-16,0 3-9 15,12 12-11-15,5 1-3 0,5 6-1 16,8 0 0-16,8 1-13 16,4-6-8-16,9-1-4 15,-2-8 1-15,-2-8 16 16,-1 1 9-16,-5-1 10 16,4 3 1-16,-3 9 10 15,-2 6 8-15,0 9 10 16,-4 7 2-16,-9 7-2 15,-4 2-8-15,-15 2-6 16,-5-4 8-16,-9-8 25 16,-1-5 7-16,2-18 4 15,-2-9-10-15,13-16-37 16,3-10-34-16,12-15-66 16,6-1-49-16</inkml:trace>
  <inkml:trace contextRef="#ctx0" brushRef="#br0" timeOffset="119794.33">19649 15609 1471 0,'2'1'242'0,"4"8"-56"16,-2 5-64-16,-5 7-39 15,-3 2-3-15,-4 1-19 16,-2 1-9-16,6-1-19 16,4 1-10-16,10-6-11 15,7-4 0-15,14-8-2 16,4-1 1-16,10-6-1 16,-1-3-17-16,-6-6-62 0,-6 0-36 15,-11-2-111 1</inkml:trace>
  <inkml:trace contextRef="#ctx0" brushRef="#br0" timeOffset="119986.107">19905 15608 1306 0,'1'1'280'0,"0"0"-73"16,-1 12-40-16,0 4-19 0,-1 12-5 15,-3 5-14-15,4 13-20 16,3 10-10-16,-3 3-25 15,1 0-13-15,0-7-25 16,-2-14-11-16,4-14-35 16,0-6-40-16</inkml:trace>
  <inkml:trace contextRef="#ctx0" brushRef="#br0" timeOffset="121942.5174">20799 15754 1578 0,'3'0'270'15,"12"1"-139"-15,11 0-21 16,24 2 9-16,12-2-21 16,16 4-51-16,10 2-13 15,4 3-9-15,-5-2-27 16,-19-4-92-16,-10-3-80 0</inkml:trace>
  <inkml:trace contextRef="#ctx0" brushRef="#br0" timeOffset="122187.8652">20881 15956 1518 0,'0'2'250'0,"6"3"-61"15,11 0-98-15,21-1-42 16,12-4 16-16,24 0-19 16,5-1-14-16,6 0-9 15,-6 1-22-15,-16 0-78 16,-10-2-67-16</inkml:trace>
  <inkml:trace contextRef="#ctx0" brushRef="#br0" timeOffset="122470.1947">21408 15667 1482 0,'6'5'268'0,"3"3"-5"16,14 6-182-16,8 4-10 15,9 3-34-15,5-1-17 16,-2-3-10-16,-4-1-2 16,-16-2-2-16,-4-1-1 15,-17 4 4-15,-5 1 0 16,-11 6 5-16,-7 1-4 0,-2-1-4 15,-1 0 0-15,1-4-40 16,-1-3-29-16</inkml:trace>
  <inkml:trace contextRef="#ctx0" brushRef="#br0" timeOffset="122858.9964">20926 15726 765 0,'5'-8'484'16,"7"-2"-204"-16,-6 1-132 16,-8 6-14-16,-4 7 2 15,-17 10-51-15,-8 5-16 16,-13 11-26-16,-9 4-11 16,1 4-14-16,5 2-4 15,17-5-14-15,10-1-2 0,20-8 2 16,11-2 20-16,22-5 28 15,11 0 7-15,17 4-2 16,2-6-15-16,-1 4-64 16,-7 0 418-16</inkml:trace>
  <inkml:trace contextRef="#ctx0" brushRef="#br0" timeOffset="123899.771">2043 17428 1530 0,'1'2'264'0,"4"-1"-72"16,15 3-92-16,10-1-6 15,19 2-18-15,13 3-20 0,26-8-30 16,8-1-25-16,-3-11-93 16</inkml:trace>
  <inkml:trace contextRef="#ctx0" brushRef="#br0" timeOffset="124184.9509">2179 17563 1545 0,'-3'0'264'15,"3"-5"-105"-15,7 3-55 16,22-4-16-16,14 2-12 16,28-5-27-16,8 1-15 15,4 0-22-15,-2 0-37 16,-13 6-196-16</inkml:trace>
  <inkml:trace contextRef="#ctx0" brushRef="#br0" timeOffset="124463.7206">2574 17268 1632 0,'6'5'327'0,"16"12"-190"16,3 3-6-16,3 7-28 15,6 1-19-15,-2-7-35 16,-1 1-9-16,-9-3-18 16,-6-5-5-16,-11-2 1 15,-6 0 1-15,-7-5 0 16,-3 3-3-16,-4 6-15 15,-2 3-29-15,1 6-77 16,-3-2 8-16</inkml:trace>
  <inkml:trace contextRef="#ctx0" brushRef="#br0" timeOffset="124850.8008">2223 17272 1261 0,'1'-1'303'0,"-1"-3"-72"16,-3 4-28-16,2 0-81 15,-13 3-20-15,-55 58-48 16,20-25-9-16,-5-2-15 16,-1-4-8-16,11-3-15 15,10-2-10-15,25-3-16 16,13 1 6-16,29-1 18 15,12-2 12-15,16 3 15 16,6 3-2-16,4 1-31 0,1-1 392 16</inkml:trace>
  <inkml:trace contextRef="#ctx0" brushRef="#br0" timeOffset="125343.868">3681 17127 1719 0,'2'8'388'16,"1"20"-209"-16,-2 5-42 15,2 24-35-15,-3 4-16 16,-4 3-29-16,2 9-13 16,2 1-26-16,7-4-9 15,10-3-7-15,6-13-2 16,7-20-1-16,1-9-13 0,4-20-28 15,2-8-24-15,-5-9-55 16,-2-8-24-16</inkml:trace>
  <inkml:trace contextRef="#ctx0" brushRef="#br0" timeOffset="125542.4468">3483 17486 1667 0,'0'2'375'0,"7"-2"-138"15,8 0-46-15,21-6-36 16,9 0-29-16,14 3-74 16,7 3-19-16,0 3-90 15,0 1-21-15</inkml:trace>
  <inkml:trace contextRef="#ctx0" brushRef="#br0" timeOffset="125960.114">4286 17452 1632 0,'11'2'341'0,"16"-2"-180"0,11 2-12 15,7-2-55-15,3-4-30 16,-2 2-36-16,-3-2-21 15,-6 3-70-15,-4 1-53 16</inkml:trace>
  <inkml:trace contextRef="#ctx0" brushRef="#br0" timeOffset="126186.5114">4296 17595 1500 0,'9'0'275'16,"8"4"-45"-16,13-4-127 16,6 0 2-16,7 1-58 15,1 1-15-15,-5 1-75 16,0 2 90-16</inkml:trace>
  <inkml:trace contextRef="#ctx0" brushRef="#br0" timeOffset="126983.4101">5184 17344 1440 0,'2'2'284'0,"7"2"69"16,10 0-127-16,20 1-93 15,14-2-28-15,8-3-57 16,2 0-19-16,-13 0-29 0,-9 1-41 16,-8 2-88-16</inkml:trace>
  <inkml:trace contextRef="#ctx0" brushRef="#br0" timeOffset="127447.7713">5468 17360 1456 0,'0'1'246'0,"0"8"-47"16,-2 6-36-16,-4 12-43 0,-2 3-15 15,-1 17-22-15,-3-4-3 16,9 4-27-16,5-2-9 16,5-19-7-16,9 1-4 15,9-16 3-15,2-8-4 16,11-8-37-16,-2-5-53 15,0-4-287-15</inkml:trace>
  <inkml:trace contextRef="#ctx0" brushRef="#br0" timeOffset="127726.6514">5866 17532 1479 0,'4'0'342'0,"3"1"134"15,-4 1-210-15,-3-2-127 0,0 0-41 16,0 0-102-16,-1 0 112 16</inkml:trace>
  <inkml:trace contextRef="#ctx0" brushRef="#br0" timeOffset="128319.7934">6235 17642 1485 0,'1'8'231'0,"7"4"-52"16,5-1-42-16,12-9-7 16,6-10 3-16,9-14-46 15,5-12-15-15,-3-15-24 16,2-4-15-16,-4-11-27 16,-3-6-7-16,-10 0-26 15,-11-7-18-15,-14 6-20 16,-6 6 1-16,-17 15 19 15,-4 12 21-15,-8 25 36 16,3 13 9-16,1 23 12 16,3 12-2-16,8 19-4 15,3 7-2-15,17 15 3 16,9 1-3-16,17-9-4 16,7-5-6-16,12-16-9 15,5-10 7-15,3-13-42 0,2-3-27 16,-6-16-51-16,-3-2-66 15</inkml:trace>
  <inkml:trace contextRef="#ctx0" brushRef="#br0" timeOffset="128574.1107">6983 17437 817 0,'-2'-8'486'0,"-6"-8"-270"15,-4 3-81-15,-4 2 16 0,-8 3-3 16,2 3-13-16,-4 7-43 15,1 6-28 1,8 10-37-16,1 1-10 0,15 8-6 16,7 4-3-16,12 2-1 15,3-3 1-15,5-5 2 16,0-10 8-16,-2-13 19 16,4-2 6-16,-7-13 6 15,-2-2-5-15,-11-10-14 16,-7-1-2-16,-9 0-41 15,-6-3-47-15</inkml:trace>
  <inkml:trace contextRef="#ctx0" brushRef="#br0" timeOffset="129218.082">7284 17586 1267 0,'7'-1'281'0,"9"-5"-115"15,-3-3-8-15,0-11-55 16,-1 2-26-16,-5-7-28 16,1 0-1-16,-8 1-8 15,1-4-7-15,-12 5-9 16,-4 1-8-16,-10 10-3 15,-9 7 1-15,3 13-2 16,-1 9-2-16,11 6-10 16,2 5-4-16,16 1-4 15,4-3 1-15,10 1-1 16,7-7 3-16,9-4-7 16,0-8-5-16,4-6-9 0,-3-3-3 15,-7-6 7-15,-4-2 7 16,-9-2 14-16,-3 2 7 15,0 8 26-15,1 3 14 16,0 12 22-16,0 7 4 16,-2 9-16-16,-4 7-14 15,-4 10-16-15,-1 1-2 0,-16 3 1 16,-1-5 7-16,-9-11-1 16,-7-10-1-16,3-18-6 15,-6-7-3-15,8-17-10 16,4-6-9-16,9-7-34 15,7-5-25-15,9-3-67 16,8 2 14-16</inkml:trace>
  <inkml:trace contextRef="#ctx0" brushRef="#br0" timeOffset="129912.0442">7885 17072 1185 0,'1'2'347'16,"1"8"-91"-16,-5 6-54 15,-11 14-58-15,-2 7-10 16,-10 7-26-16,2 1-14 15,5-1-33-15,1-8-11 16,18-12-24-16,7-5 0 16,16-9 14-16,5-3 2 15,0-7-3-15,0 0-13 0,-1-2-19 16,2 1-21-16,-5 0-79 16,-2-2-48-16,-6-3-260 15</inkml:trace>
  <inkml:trace contextRef="#ctx0" brushRef="#br0" timeOffset="130121.5706">8059 17115 1725 0,'-5'4'416'0,"-5"11"-190"15,-4 6-66-15,4 17-52 16,2 10-9-16,2 16-26 15,4 5-14-15,-1 5-31 16,3-4-17-16,0-11-19 16,0-7-10-16,5-20-42 15,-2-10-50-15,5-18 210 0</inkml:trace>
  <inkml:trace contextRef="#ctx0" brushRef="#br0" timeOffset="130327.2944">8366 17612 2012 0,'-3'5'540'0,"-1"2"-381"15,-2-5 222-15</inkml:trace>
  <inkml:trace contextRef="#ctx0" brushRef="#br0" timeOffset="150611.2298">19169 2709 694 0,'5'-15'304'16,"2"-20"-75"-16,-2 6-78 15,-12 9-31-15,-10 10-13 16,-17 25 1-16,-8 12-9 0,-14 32-23 16,-2 20-12-16,6 19-16 15,9 4-13-15,28 0-22 16,17-9-7-16,29-8-9 16,10-6-8-16,10-17-16 15,2-10-3-15,-1-21 2 16,-5-6 7-16,-5-2 18 15,-11-1 5-15,-20 12 20 16,-11 10 10-16,-12 17 20 16,-6 12 3-16,8 14-14 15,8-4-14-15,24-8-46 16,18-9-17-16,30-20-10 16,12-5-1-16,14-10 11 15,-1-5 3-15,-4-6 3 16,1 0 1-16,-11-2 10 15,-11 8 6-15,-15 15 44 16,-11 10 26-16,-13 18 41 16,2 10 19-16,9 9-24 0,12 7-27 15,37 8-52-15,21-4-14 16,38-15-30-16,20-10-29 16,17-25-61-16,17-11 10 15,6-12 22-15,-2-9 28 16,-11 1 58-16,-21 4 16 0,-33 14 13 15,-25 9 3 1,-40 13 1-16,-16-2-8 0,-19-3-2 16,0-10-68-16</inkml:trace>
  <inkml:trace contextRef="#ctx0" brushRef="#br0" timeOffset="151523.9779">19892 3595 1484 0,'0'10'230'0,"-1"7"-59"0,12-5-90 16,9-11 9-16,10-19 16 16,6-15 4-16,1-21-36 15,2-8-14-15,0-15-20 16,-3-6-6-16,-12-5-1 16,-9 4 0-16,-16 15 4 15,-10 10 0-15,-8 22 9 16,-7 15-3-16,-6 23-7 15,1 15-9-15,1 27-28 16,2 10-7-16,17 22-8 16,13 10-2-16,20 1 8 15,15-2-5-15,17-21-63 16,3-17-31-16,11-20-118 16,-6-10-90-16</inkml:trace>
  <inkml:trace contextRef="#ctx0" brushRef="#br0" timeOffset="151779.3451">20531 3346 1413 0,'-12'-6'231'0,"-5"0"-59"0,-4 6-69 16,3 10-31-16,4 17-42 15,3 4-17-15,10 6-18 16,5 1 0-16,12-9-3 15,9-4 2-15,9-12 9 16,3-12 11-16,1-7 42 16,-8-11 32-16,-14-7 40 15,-12 0-2-15,-15-6-35 16,-10 0-26-16,-7-3-92 16,2 3-68-16</inkml:trace>
  <inkml:trace contextRef="#ctx0" brushRef="#br0" timeOffset="152378.6276">20925 3583 998 0,'7'-3'398'0,"9"-9"-240"16,-3-3-31-16,-5-3-21 16,-3-4 0-16,-5-4-19 15,-5-1-11-15,-7-3-17 16,-9-1-8-16,-5 8-18 16,1 2-8-16,-2 19-18 15,6 10-8-15,7 16-16 16,6 6-2-16,12 4 3 15,10 1 2-15,10 2 2 16,4-4 4-16,0-2 4 16,0 1 2-16,-6-7 3 15,-5 1 1-15,-5 1 13 0,-6-4 12 16,-10 5 31-16,-3 0 17 16,-11 5 5-16,-2-2-9 15,-6-3-26-15,-8-8-12 16,3-13-17-16,-6-7-5 15,7-12-30-15,8-9-22 16,15-1-47-16,7 1-1 16,11 5 27-16,1 7-5 15,3 9-8-15,4 2-65 16</inkml:trace>
  <inkml:trace contextRef="#ctx0" brushRef="#br0" timeOffset="153325.8616">21486 3407 1564 0,'-4'5'259'0,"-4"4"-141"16,11 1-32-16,22-2-13 16,11-5 2-16,24-1-19 15,8-1-17-15,8-2-24 16,-5 1-6-16,-17 5-41 15,-10-2-54-15</inkml:trace>
  <inkml:trace contextRef="#ctx0" brushRef="#br0" timeOffset="153518.8589">21928 3310 1282 0,'0'3'276'0,"2"5"-65"15,9 6-111-15,2 4-14 0,9 7-14 16,-1 0-15-16,-7 2-1 16,-9-4 16-16,-10-1-4 15,-9-3-4-15,-8 0-44 16,5-4-69-16</inkml:trace>
  <inkml:trace contextRef="#ctx0" brushRef="#br0" timeOffset="154009.9963">22567 3587 1108 0,'7'-5'378'0,"12"-7"-161"15,4-3-37-15,11-20-62 16,2-6-27-16,4-15-42 16,-7-12-5-16,-9-1-7 15,-11-3-6-15,-14 5 2 16,-11 2 1-16,-12 12 4 16,-4 8 4-16,-6 26-10 15,-1 16-7-15,0 25-16 16,1 16-9-16,10 17-12 15,9 13 0-15,21 13 4 16,12 5 5-16,27-5 5 16,7-11 1-16,14-13 10 15,1-12-29-15,-13-17-122 16,-4-1-136-16</inkml:trace>
  <inkml:trace contextRef="#ctx0" brushRef="#br0" timeOffset="154299.8929">22972 3452 1301 0,'2'-4'297'15,"6"1"20"-15,-1 0-138 16,2 13-66-16,1 4-18 16,-5 4-41-16,1 5-5 15,-5-1-6-15,0-5-7 16,-1-5-8-16,0-3-6 0,7-9-11 15,2-6-3-15,11-16-6 16,3-9-2-16,3-10 1 16,9 6-2-16,4 12 3 15,0 7 7-15,-5 18 10 16,-13 5 12-16,-14 17 6 16,-4 6-4-16,-7 8-1 15,0 0-20-15,6-4 318 16</inkml:trace>
  <inkml:trace contextRef="#ctx0" brushRef="#br0" timeOffset="210391.8488">21524 4435 1229 0,'11'-21'312'16,"11"-13"-85"-16,0 12-18 15,-6 33-41-15,-7 20-11 16,-13 31-49-16,-1 3-7 15,-5 2-24-15,8-5-9 16,15-26-18-16,16-14-1 16,40-44 28-16,23-24 17 0,71-62 22 15,49-35-2-15,119-41-48 16,78-15 53-16</inkml:trace>
</inkml:ink>
</file>

<file path=ppt/ink/ink25.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2-22T10:36:55.178"/>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0000"/>
    </inkml:brush>
  </inkml:definitions>
  <inkml:trace contextRef="#ctx0" brushRef="#br0">1922 9753 1562 0,'17'4'250'16,"18"1"-139"-16,13 4-46 16,16-4-18-16,2 0-10 0,4-4-27 15,0 0-57 1,-9-1-218-16</inkml:trace>
  <inkml:trace contextRef="#ctx0" brushRef="#br0" timeOffset="193.0656">2067 10058 1514 0,'13'4'258'15,"9"8"-101"-15,18-3-83 16,4 0-21-16,10-2-24 15,4-2-36-15</inkml:trace>
  <inkml:trace contextRef="#ctx0" brushRef="#br0" timeOffset="356.806">2050 10342 1557 0,'1'8'267'0,"-4"6"-120"16,22-3-97-16,19-2-19 16,17-7-11-16,7-2-23 0</inkml:trace>
  <inkml:trace contextRef="#ctx0" brushRef="#br0" timeOffset="741.478">2779 10103 1514 0,'-13'-3'268'0,"-16"3"-63"15,-3 3-51-15,-4 9-46 16,6 7-22-16,8 4-46 15,7 1-19-15,19 0-21 16,6-4-3-16,19-8-1 0,6-1 1 16,3-11 3-16,0-2-8 15,-8-4-16-15,-6-2 0 16,-15 0 1-16,-9 3 9 16,-11 4 17-16,-11 2 0 15,-13 9 0-15,2 4 6 16,-2 8 15-16,6 2 0 15,19 3-1-15,6-2-6 16,17-4-14-16,7-7-3 0,9-4 2 16,3-5 4-16,2-5-41 15,-4-3-47-15</inkml:trace>
  <inkml:trace contextRef="#ctx0" brushRef="#br0" timeOffset="877.1062">2760 9933 1536 0,'-9'-7'308'0,"-9"-4"-75"16,4 4-70-16,9 14-120 15,6 3-24-15,11 7-114 16,7 4-307-16</inkml:trace>
  <inkml:trace contextRef="#ctx0" brushRef="#br0" timeOffset="1161.2659">2997 10308 1523 0,'11'8'270'16,"23"10"-94"-16,-12-6-62 15,4-11-46-15,3-3-17 16,-8-14-8-16,5-5-9 16,-6-7-9-16,-6-2-5 15,-11-2-15-15,-6 2-5 16,-23 0-5-16,-6 5-3 15,-6 12-2-15,4 6-1 0,15 22 4 16,3 10 6-16,8 18 11 16,0 8 5-1,10 12-3-15,2 3-5 0,5 0-3 16,3-5-1-16,-1-11 0 16,5-2 6-16,6-14-66 15,1-6-137-15</inkml:trace>
  <inkml:trace contextRef="#ctx0" brushRef="#br0" timeOffset="1730.291">3492 10198 1550 0,'-11'-12'277'0,"-19"-11"-97"0,-1 5-46 16,0 14-38-16,-2 8-18 16,10 12-37-16,6 9-14 15,9 3-14-15,7 1-9 16,9 0-4-16,6-2 0 16,9-8 0-16,7-3 2 15,2-12 1-15,1-8 1 16,2-8-17-16,-13-7-12 0,-6-7-19 15,-2 3 0-15,-12 0 17 16,5 4 13-16,-6 9 19 16,-2 1 11-16,-6 9 15 15,0 6 8-15,3 7 6 16,0 6-5-16,10 4-17 16,3 0-8-16,10 0-10 15,3 0-2-15,1-4 0 16,4-6 2-16,-3-11 3 15,2-5-1-15,-4-14 1 16,-2-5-2-16,-6-11-3 16,-2-2 1-16,-4-5 1 15,-6-1 4-15,-2 5 0 16,0 6 24-16,-1 12 40 16,0 24 8-1,1-4 10-15,0 1-21 0,0 9-36 16,0 67-10-16,1 2-11 0,5-13-5 15,3 4-5-15,5 0-1 16,3-16-4-16,-2-8-23 16,5-17-87-16,-1-12-48 15</inkml:trace>
  <inkml:trace contextRef="#ctx0" brushRef="#br0" timeOffset="1866.6927">3850 10289 1623 0,'6'2'319'0,"9"-1"-186"16,9-1-71-16,11 0-55 15,-1-1-37-15</inkml:trace>
  <inkml:trace contextRef="#ctx0" brushRef="#br0" timeOffset="2193.5867">4304 10065 1567 0,'-18'-4'349'15,"-4"-7"-81"-15,-8 11-101 16,-3 0-43-16,10 6-75 16,-2 7-19-16,15 1-32 15,6 2-6-15,9-1-2 0,5-1 0 16,6-4-3-16,4-2-13 15,-2-5-35-15,-3-2-15 16,-8-3-17-16,-4 2 1 16,-12 2 36-16,-3 0 21 15,-8 7 32-15,-2-2 30 16,3 5 46-16,3 1 17 16,10 4 14-16,6 4-11 0,11 0-36 15,10 3-13-15,6-1-22 16,6-5 1-16,4-8-56 15,6-5 302-15</inkml:trace>
  <inkml:trace contextRef="#ctx0" brushRef="#br0" timeOffset="2658.0225">5308 10118 1274 0,'-4'-5'316'0,"-7"-7"-13"16,-3 3-58-16,-10-5-63 15,-1 3-19-15,-8-2-59 16,1 5-20-16,3 7-43 15,2 4-30-15,9 12-16 16,6 6-5-16,12 8 0 16,5 4 1-16,16 0 6 15,3-5 2-15,6-7 2 16,5-7 2-16,2-9-2 16,-4-8-22-16,-3-9-82 15,-4-7-75-15</inkml:trace>
  <inkml:trace contextRef="#ctx0" brushRef="#br0" timeOffset="2757.8062">5197 9833 1634 0,'-5'-4'340'0,"-5"-4"-204"16,2 8-35-16,7 8-129 0</inkml:trace>
  <inkml:trace contextRef="#ctx0" brushRef="#br0" timeOffset="3211.6445">5393 10044 1664 0,'7'3'337'0,"7"2"-190"0,12-3-102 15,4 4-1-15,1-6-9 16,1 5-5-16,0-1-15 15,-5-4-2-15,-2 2-3 16,-3-4-1-16,-8-4-5 16,-3 1-2-16,-7-2-2 15,-8 1 0-15,-7 4 0 16,-6 2 1-16,-5 7 2 16,2 5 1-16,2 6 4 15,3 7-1-15,8 0-3 16,3 3-3-16,13 0-2 15,5-4 0-15,8-6 1 16,5-2 1-16,-2-9 2 16,5-4 1-16,-1-8 1 15,0-7-14-15,0-8-14 16,-4-3-13-16,-4-5-20 0,-6-1 13 16,-5 4 15-16,-2 5 9 15,-4 10 56-15,-3 6 20 16,-2 12 35-16,-6 6 12 15,3 13-29-15,4 4-14 16,9 6-39-16,2-3-41 16</inkml:trace>
  <inkml:trace contextRef="#ctx0" brushRef="#br0" timeOffset="4101.9028">6845 10110 1146 0,'-8'-5'353'16,"-9"-3"-175"-16,8-13-26 15,9-5-4-15,17-18-53 16,9-12-21-16,17-14-31 15,9-1-10-15,8 4-11 16,0 9-6-16,-13 27-5 16,-10 7-1-16,-18 23 2 0,-8 8 11 15,-15 25 34-15,-6 17 17 16,-3 32 13-16,2 8 10 16,7 5-27-16,5 0-17 15,17-19-17-15,9-15-14 16,21-17-8-16,1-11-2 15,4-29 2-15,-1-6 0 0,-7-32-5 16,0-10 0-16,-7-11-8 16,-7-7-9-16,-12-12-20 15,-10-4-3-15,-10-2 2 16,-5 4 4-16,-2 26 20 16,-3 19 1-16,0 28 10 15,-3 15 3-15,4 21 3 16,5 14 1-16,7 19-10 15,8 7-2-15,3 7-1 16,4-3 10-16,1-7-76 16,1-3-58-16,-2-6-211 15</inkml:trace>
  <inkml:trace contextRef="#ctx0" brushRef="#br0" timeOffset="4410.2753">7699 10414 1486 0,'0'9'297'0,"0"5"1"16,4 8-147-16,-2 4-40 16,3 1-61-16,0-2-18 15,-1-4-18-15,0-6-1 16,1-6-1-16,-2-4 3 15,1-14 0-15,-1-6-1 0,-3-18-5 16,0-2-1-16,0-6-4 16,0 1-1-16,3 4-2 15,2 4-1-15,8 11-1 16,3 4 0-16,5 9-2 16,4 3 2-16,3 5-44 15,3 2-9-15</inkml:trace>
  <inkml:trace contextRef="#ctx0" brushRef="#br0" timeOffset="4622.9141">7790 10610 1414 0,'6'6'259'0,"3"2"18"16,20-4-171-16,5-4-26 16,7-5-30-16,3 0-17 15,-6-3-39-15,-2 3-69 16</inkml:trace>
  <inkml:trace contextRef="#ctx0" brushRef="#br0" timeOffset="4775.6091">7805 10503 1649 0,'1'0'351'15,"9"1"-180"-15,16 0-104 16,9-3-26-16,17-4-30 16,2-1-47-16</inkml:trace>
  <inkml:trace contextRef="#ctx0" brushRef="#br0" timeOffset="5001.551">8376 10024 1639 0,'16'1'334'16,"23"0"-213"-16,5-1-26 15,6-3-60-15,-2-2-9 16,-5 5-80-16</inkml:trace>
  <inkml:trace contextRef="#ctx0" brushRef="#br0" timeOffset="5176.0795">8409 10154 1641 0,'15'3'383'16,"7"-3"-139"-16,17 0-125 15,4-3-32-15,6 1-39 16,2 2-33-16</inkml:trace>
  <inkml:trace contextRef="#ctx0" brushRef="#br0" timeOffset="5598.5246">9121 10080 1701 0,'35'0'345'0,"46"-3"-253"15,15 0-15-15,13-1-26 16,1 1-12-16,-9-3-8 16,-12-1-10-16,-15-8-41 15</inkml:trace>
  <inkml:trace contextRef="#ctx0" brushRef="#br0" timeOffset="5869.5802">9390 9779 1502 0,'7'-29'273'15,"1"-24"-54"-15,7 11-103 16,-1 7-11-16,-3 13-17 15,-2 8-8-15,-6 10-22 16,-2 12-15-16,-2 19-27 16,-3 12-8-16,1 30-5 15,5 12-25-15,4 12 399 16</inkml:trace>
  <inkml:trace contextRef="#ctx0" brushRef="#br0" timeOffset="6387.4164">9277 10496 1587 0,'-1'-8'301'0,"4"-18"-139"16,5-4-24-16,21 1-7 15,4-4-8-15,21 12-27 16,7 9-3-16,-1 17-45 16,-3 14-15-16,-30 13-9 15,-17 6-1-15,-23 9-5 16,-15 3-3-16,-18-2-6 16,-1 1-1-16,-2-13-6 15,3-8-2-15,8-16-26 16,3-12-10-16,6-13-12 15,4-5-3-15,19-3 15 16,6 0 2-16,21 5 23 16,13 2 10-16,12 12 14 0,6 3 8 15,2 8-7-15,-7 8-1 16,-6-1-20-16,-8-1 307 16</inkml:trace>
  <inkml:trace contextRef="#ctx0" brushRef="#br0" timeOffset="7076.16">10172 10043 1573 0,'-5'5'245'0,"11"6"-170"16,20 3-12-16,30-7-17 16,21-5-2-16,34-6 3 15,17-6 16-15,21 1 5 16,2 2 0-16,-8 7-29 0,-14 4-67 15,-34 6-133-15,-15-1-231 16</inkml:trace>
  <inkml:trace contextRef="#ctx0" brushRef="#br0" timeOffset="7510.2772">10789 9429 1540 0,'-28'-10'319'16,"-21"-7"-71"-16,-9 14-93 15,2 10-46-15,4 21-70 16,10 11-20-16,21 11-19 16,12 5-1-16,22 2 1 15,13-4 2-15,24-8 3 16,6-6 3-16,12-19 11 0,2-10 4 15,-6-20 4-15,-4-11 2 16,-16-15 3-16,-14-6 3 16,-28-5-1-16,-14-3-14 15,-24 4-47-15,-3 5-19 16,-6 12-45-16,1 6-36 16</inkml:trace>
  <inkml:trace contextRef="#ctx0" brushRef="#br0" timeOffset="7662.384">10734 9646 1407 0,'10'10'259'0,"20"13"-18"16,4 5-36-16,2 0-91 16,3 2-36-16,-5 2-87 15,-5-3-62-15</inkml:trace>
  <inkml:trace contextRef="#ctx0" brushRef="#br0" timeOffset="7979.3238">10935 9271 1566 0,'10'-11'305'0,"8"-8"-110"15,17 4-60-15,8 4-24 16,6 7-38-16,-5 4-26 16,-17 11-12-16,-16 5-1 0,-26 9-7 15,-15 8-5-15,-11 8-11 16,3-1-1-16,20-4-6 15,5-7-2-15,20-14 0 16,12-1-2-16,14-7 2 16,14-4-2-16,6 6 364 15</inkml:trace>
  <inkml:trace contextRef="#ctx0" brushRef="#br0" timeOffset="8468.048">10981 10408 1337 0,'-3'-6'260'15,"-2"-5"-65"-15,-15-5-11 16,-5 3-20-16,-18-3-3 16,-8 1-7-16,-4 8-49 15,-7 7-18-15,5 20-44 16,5 14-32-16,13 20-17 16,12 2-1-16,33 1 4 15,12-1 3-15,31-9 0 16,10-3 4-16,-1-17 2 15,9-9 3-15,-4-19 3 16,-6-10-9-16,-6-8-62 16,-21-6-216-16</inkml:trace>
  <inkml:trace contextRef="#ctx0" brushRef="#br0" timeOffset="9632.6674">12021 9986 1655 0,'30'-2'327'0,"39"-2"-229"16,11 1-18-16,18 1-43 15,0 2-11-15,-5 2-46 16,-6-1-69-16</inkml:trace>
  <inkml:trace contextRef="#ctx0" brushRef="#br0" timeOffset="9858.1588">12104 10099 1582 0,'15'2'282'0,"23"2"-154"15,12-1-43-15,19-1-30 0,3-2-16 16,-1-3-21-16,-1-3-11 16,-11-2-93-16,-8-2-65 15</inkml:trace>
  <inkml:trace contextRef="#ctx0" brushRef="#br0" timeOffset="9994.7949">12657 9892 1518 0,'6'3'279'15,"13"11"-66"-15,4 6-43 16,-1 8-52-16,0 7-5 0,-18 4-24 16,-4 1-4-16,-22 0-23 15,-1-3-65-15</inkml:trace>
  <inkml:trace contextRef="#ctx0" brushRef="#br0" timeOffset="10607.4656">13419 9622 1119 0,'12'-21'392'0,"26"-15"-133"16,8 9-34-16,10 12-82 15,-4 14-28-15,-19 20-43 16,-13 11-14-16,-20 23-8 16,-8 11-4-16,-12 20-22 15,3 0-8-15,5-8-9 16,10-9-1-16,15-28 3 15,11-11 2-15,9-23 3 16,5-5 1-16,4-20 0 16,-2-13-3-16,-2-15 0 15,-3-14-3-15,-5-12-1 16,-6-6-3-16,-11 4 0 16,-4 12-3-16,-11 18 4 15,-4 19 8-15,-3 25 11 0,-2 11 3 16,1 24 4-1,4 12-8-15,7 19-12 0,5 8-1 16,11 6-3-16,2 0-23 16,3-13-111-16,2-9-236 15</inkml:trace>
  <inkml:trace contextRef="#ctx0" brushRef="#br0" timeOffset="10908.5463">14167 10137 1786 0,'-3'8'440'0,"1"13"-275"16,-2 4-39-16,0 2-69 15,1-4-17-15,3-9-24 16,2-7-2-16,4-12-3 15,-1-10-1-15,5-10 0 16,-6-8-2-16,1-6 2 16,-3 0-1-16,-1-2-3 15,2 2-2-15,-1 8-4 16,5 6-4-16,9 10-1 16,6 5-2-16,13 10-61 0,5 4-29 15,1 8-68-15</inkml:trace>
  <inkml:trace contextRef="#ctx0" brushRef="#br0" timeOffset="11101.0207">14188 10276 1636 0,'3'3'356'0,"10"5"-153"15,6-2-72-15,15-3-64 16,-1 1-26-16,4-5-42 16,1-1-44-16</inkml:trace>
  <inkml:trace contextRef="#ctx0" brushRef="#br0" timeOffset="11278.0187">14205 10148 1631 0,'7'-4'355'16,"9"-1"-137"-16,17 1-148 0,13-1-25 16,7 6-53-16,2 1-34 15</inkml:trace>
  <inkml:trace contextRef="#ctx0" brushRef="#br0" timeOffset="11509.5309">14703 9854 1566 0,'6'-3'317'0,"17"-1"-82"16,11 1-85-16,14 1-73 15,5 2-28-15,0 0-28 16,-4 1-17-16,-8 0-86 16</inkml:trace>
  <inkml:trace contextRef="#ctx0" brushRef="#br0" timeOffset="11675.6922">14812 10021 1759 0,'15'-4'416'16,"23"4"-262"-16,10-5-31 15,7 5-61-15,0-2-39 16,-5-2-396-16</inkml:trace>
  <inkml:trace contextRef="#ctx0" brushRef="#br0" timeOffset="12896.3357">15687 9712 1155 0,'3'-8'318'0,"2"-13"-182"16,4-4-16-16,0-11-27 15,1-6 2-15,1-6-19 16,-2-2-7-16,-1 7 4 15,-1 6 13-15,-3 17 12 16,-4 10-12-16,0 21-30 16,-2 13-20-16,3 23-36 15,5 9-2-15,4 17 1 16,5-2 0-16,1-3-75 16,2-7-48-16,-6-18-168 15</inkml:trace>
  <inkml:trace contextRef="#ctx0" brushRef="#br0" timeOffset="13070.9175">15455 9968 1598 0,'13'0'323'0,"12"-3"-128"15,30 3-107-15,18-4-18 0,23 0-36 16,14 1-20-16,1 3 8 15,-8 1-45-15</inkml:trace>
  <inkml:trace contextRef="#ctx0" brushRef="#br0" timeOffset="13625.6591">15624 10394 1262 0,'-3'-14'250'15,"-4"-18"-130"-15,8-6-11 0,20-3 6 16,0 3 19-16,17 9-21 15,5 9 2-15,4 20-36 16,5 11-28-16,-9 18-24 16,-12 14-7-16,-29 12-5 15,-15 4 3-15,-29 7-23 16,-4-5-23-16,-2-8-46 16,3-7-15-16,4-20-26 15,4-14 27-15,12-14 32 16,1-7 13-16,19-9 41 15,6 0 16-15,11-4 31 16,13 4 11-16,11 5 16 16,3 10-5-16,7 16-21 15,-1 8-13-15,-9 11-32 16,-5 1 17-16</inkml:trace>
  <inkml:trace contextRef="#ctx0" brushRef="#br0" timeOffset="14731.5719">16392 10012 1600 0,'9'1'264'16,"8"0"-164"-16,47 2-98 15,22 0-2-15,54-3 23 16,22-3 20-16,47 1 26 15,9-3 12-15,12 4-13 16,0 2-24-16,-28-1-36 16,-18-1-2-16,-47 0-63 0,-31-4-352 15</inkml:trace>
  <inkml:trace contextRef="#ctx0" brushRef="#br0" timeOffset="15256.5135">16915 9267 1378 0,'-10'-8'228'0,"-20"-4"-72"16,-6 6-8-16,-9 13-57 0,-4 12-25 15,7 15-41-15,9 16-21 16,18 8-8-16,12 5-1 16,23-2 9-16,11-10 10 15,24-17 19-15,11-8 5 16,13-22 5-16,-8-9 3 15,-9-15 17-15,-13-9 5 16,-30-13 2-16,-6-2-5 16,-22-10-26-16,-12-2-11 0,-15 4-54 15,-1 4-32-15,-2 17-80 16,6 10-70-16</inkml:trace>
  <inkml:trace contextRef="#ctx0" brushRef="#br0" timeOffset="15409.2796">16951 9560 1654 0,'13'5'373'0,"18"9"-182"16,2 5-51-16,1 3-84 16,-7-2-25-16,-9 1-34 15,-3-4-40-15</inkml:trace>
  <inkml:trace contextRef="#ctx0" brushRef="#br0" timeOffset="15739.5103">17535 9281 1276 0,'-2'-4'288'0,"-5"4"-70"16,-9 6-13-16,-17 17-58 15,-5 12-2-15,-10 16-57 16,5 6-27-16,15 5-42 15,16 2-13-15,26-9-6 16,14-4-1-16,23-12 2 16,0-10-17-16,-1-17-67 15,-5-8-55-15</inkml:trace>
  <inkml:trace contextRef="#ctx0" brushRef="#br0" timeOffset="15977.5657">17726 9369 1517 0,'-3'-2'302'0,"1"3"-27"0,-1 11-80 16,-5 11-88-16,-3 10-28 16,-4 10-27-16,3 5-11 15,5 4-18-15,4-2-6 16,13-5-11-16,7-7-3 0,12-15-3 15,5-4 0-15,2-13-41 16,-3-4-28-16,-4-6-97 16,-6-5 79-16</inkml:trace>
  <inkml:trace contextRef="#ctx0" brushRef="#br0" timeOffset="16127.0771">17559 9557 1655 0,'6'3'348'0,"21"1"-205"16,9-1-24-16,14-1-59 15,7-1-26-15,-5 0-16 16,0 6-36-16</inkml:trace>
  <inkml:trace contextRef="#ctx0" brushRef="#br0" timeOffset="16311.7935">17934 9364 1614 0,'14'11'370'0,"10"9"-124"16,4 13-100-16,3 12-29 16,-4 5-40-16,-9 0-1 15,-18 7-19-15,-10-2-10 16,-21-1-44-16,-6-2-40 0,-5-17-58 15</inkml:trace>
  <inkml:trace contextRef="#ctx0" brushRef="#br0" timeOffset="16783.5184">17218 9056 1553 0,'5'-3'269'0,"10"3"-117"15,5-5-22-15,8 4-34 16,4 3-22-16,-4 0-39 15,-3 6-9-15,-21 5-3 16,-7 0 0-16,-18 10 0 16,-1 2-7-16,4-3-10 15,6-2 1-15,21-11 24 16,11-6 8-16,25-5 8 16,7-4 0-16,3-2-32 15,-6 1-38-15</inkml:trace>
  <inkml:trace contextRef="#ctx0" brushRef="#br0" timeOffset="17312.5006">17532 10292 1283 0,'-21'-7'302'16,"-18"-6"-85"-16,-21 12-43 16,-8 3-21-16,0 14-41 15,8 10-7-15,19 13-11 0,12 6-15 16,25 6-18-16,14-2-9 16,26 0-8-16,13-9-2 15,24-12-4-15,8-8-7 16,-2-15-11-16,-7-6-28 15,-17-12-576-15</inkml:trace>
  <inkml:trace contextRef="#ctx0" brushRef="#br0" timeOffset="19795.4726">18724 9897 1560 0,'12'3'272'0,"21"5"-126"0,17 0-47 16,14-5-46-16,2 1-12 15,-5-8-97-15,-7-3-51 16</inkml:trace>
  <inkml:trace contextRef="#ctx0" brushRef="#br0" timeOffset="19959.2147">18812 10048 1502 0,'4'0'280'16,"4"2"-25"-16,28 1-155 15,11 2-23-15,16 2-41 16,2-5-61-16</inkml:trace>
  <inkml:trace contextRef="#ctx0" brushRef="#br0" timeOffset="20392.955">19499 9577 1592 0,'15'-19'322'0,"14"-11"-146"15,12 13-58-15,8 8-15 16,0 22-33-16,-6 12-16 15,-16 19-6-15,-7 10 1 16,-20 23-11-16,-6 10-3 16,-3 1-13-16,2-8-8 0,12-25-6 15,11-17-3-15,13-25 0 16,6-13-1-16,9-16-1 16,1-15 3-16,-7-19-3 15,-1-9 2-15,-6-12-2 16,-2-1-3-16,-5 13-1 15,-6 8-2-15,-13 24 5 16,-5 17 5-16,-9 18 9 16,0 15 1-16,-6 17 1 15,2 9-2-15,11 17-4 16,2-1 0-16,9 2-56 16,6-7-73-16</inkml:trace>
  <inkml:trace contextRef="#ctx0" brushRef="#br0" timeOffset="20682.1816">20268 10153 1631 0,'0'8'336'16,"0"11"-183"-16,1 0-16 15,4-4-50-15,-2-1-16 16,-1-10-19-16,2-5-7 16,-4-13-11-16,0-8-3 0,0-7-13 15,0-3-3-15,0-4-7 16,1 1-2-16,6 5-8 16,6-1-2-16,8 11-7 15,6 5-2-15,5 6-13 16,0 8-20-16,1 9-91 15</inkml:trace>
  <inkml:trace contextRef="#ctx0" brushRef="#br0" timeOffset="20878.6578">20306 10261 1622 0,'2'3'335'0,"11"4"-158"16,9 2-37-16,11-4-59 0,7-2-25 15,-5-2-41-15,0-1-44 16,-2-4-246-16</inkml:trace>
  <inkml:trace contextRef="#ctx0" brushRef="#br0" timeOffset="21028.2572">20325 10142 1744 0,'10'-3'393'0,"14"1"-264"16,4 1-42-16,6 1-56 16,1 0-11-16,2 0 380 15</inkml:trace>
  <inkml:trace contextRef="#ctx0" brushRef="#br0" timeOffset="21293.191">20855 9562 1427 0,'-13'-6'290'0,"-10"5"62"16,-6 8-193-16,-8 3-38 16,-2 16-51-16,2 6-19 15,9 16-36-15,13 7-9 16,19 10-7-16,12 0-1 16,20-6 1-16,8-6-2 15,11-18-58-15,0-9-50 16</inkml:trace>
  <inkml:trace contextRef="#ctx0" brushRef="#br0" timeOffset="21549.7194">21089 9450 1637 0,'4'8'355'0,"7"14"-162"15,0 6-28-15,-1 11-49 16,-4 5-27-16,-6 9-32 16,-1 4-16-16,-4 8-23 15,5-2-4-15,11-6-9 16,5-11-1-16,16-20-3 16,5-7-1-16,2-17-26 15,-1-4-38-15,-8-12-107 16,-5-8-176-16</inkml:trace>
  <inkml:trace contextRef="#ctx0" brushRef="#br0" timeOffset="21726.9124">20964 9772 1356 0,'-5'3'296'0,"-5"2"62"15,15 2-155-15,9-3-14 0,18 0-66 16,10-2-27-1,13-3-60-15,3 1-15 0,-3-4-41 16,-7 0-55-16,-10-5-152 16,-10-8-240-16</inkml:trace>
  <inkml:trace contextRef="#ctx0" brushRef="#br0" timeOffset="21862.5494">21419 9583 1396 0,'12'0'276'0,"10"3"-1"16,-1 5-12-16,7 19-84 15,-2 6-35-15,-1 13-22 16,-6 10-7-16,-25 8-19 16,-18 0-14-16,-24-5-40 15,0-3-52-15</inkml:trace>
  <inkml:trace contextRef="#ctx0" brushRef="#br0" timeOffset="27201.154">2082 11302 1425 0,'15'1'200'0,"28"1"-97"16,14-2-30-16,19-1-29 16,5 0-8-16,-15 1-16 15,-9 5-6-15,-27 7-6 16,-15 4 13-16,-19 7 22 15,-8 5 10-15,-25 6 16 16,-8 3 0-16,-10 9-17 16,-4 3-6-16,2 6-13 15,7 4-5-15,10-4-12 16,8-4-7-16,16-12-11 16,8-10 4-16,25-20 23 15,14-9 10-15,28-9 7 16,11 1-4-16,9 6-18 15,-5 5-25-15,-16 13-102 0,-12 0 174 16</inkml:trace>
  <inkml:trace contextRef="#ctx0" brushRef="#br0" timeOffset="27490.9176">2564 11623 1443 0,'-1'0'263'0,"5"4"12"16,4-1-70-16,9 10-93 16,1 8-19-16,-1 3-44 15,2 6-15-15,-6-5-13 16,0-4-3-16,-2-10-6 16,1-6-13-16,3-13-20 15,2-7-3-15,1-9-3 16,0 1 10-16,-2 3 13 15,2 6 0-15,-1 14 0 16,0 8 3-16,-2 12 7 16,-5 4 3-16,-7 6 4 15,-1 4 3-15,-2 0-30 16</inkml:trace>
  <inkml:trace contextRef="#ctx0" brushRef="#br0" timeOffset="27696.8461">3030 11619 1541 0,'16'-3'260'16,"21"-1"-129"-16,7 1-50 15,3 5-52-15,-3 1-15 16,-7-1-20-16,-6 4-24 0,-11-6-95 15,-4 5-84-15</inkml:trace>
  <inkml:trace contextRef="#ctx0" brushRef="#br0" timeOffset="27817.8697">3251 11635 654 0,'-13'1'514'0,"-13"6"-180"16,2 7-145-16,8 6-17 16,4 7-8-16,12 5-57 15,5 2-20-15,9-3-48 16,4-4-16-16,9-7-37 15,-5-6-40-15</inkml:trace>
  <inkml:trace contextRef="#ctx0" brushRef="#br0" timeOffset="28084.7354">3703 11695 1413 0,'0'10'277'16,"-3"7"1"-16,-11 9-134 0,-9 0-24 15,-7 4-68-15,-3-3-15 16,3-9-19-16,0-4-4 16,0-14-7-16,5-5-9 15,6-10-17-15,7-4-4 16,20-5-5-16,5-3 5 16,8 3 13-16,4 4 10 15,-2 10 14-15,5 9 7 16,4 15 11-16,-2 5-2 0,-6 13-5 15,-3 3-3-15,-7-2-49 16,-5-3-72-16</inkml:trace>
  <inkml:trace contextRef="#ctx0" brushRef="#br0" timeOffset="28222.3683">3587 11398 1708 0,'2'3'327'0,"3"6"-287"16,5 6-35-16</inkml:trace>
  <inkml:trace contextRef="#ctx0" brushRef="#br0" timeOffset="28398.8964">3919 11545 1742 0,'2'15'488'0,"1"10"-163"16,2 21-115-16,1 7-46 16,-6 21-86-16,4 7-27 15,-4 0-41-15,2 0-19 16,5-15-46-16,0-11-36 16,2-18-109-16,2-10-24 0</inkml:trace>
  <inkml:trace contextRef="#ctx0" brushRef="#br0" timeOffset="28553.4944">3989 11810 1716 0,'11'-5'362'0,"19"-4"-250"15,8 0-48-15,5 4-39 16,2 1-39-16</inkml:trace>
  <inkml:trace contextRef="#ctx0" brushRef="#br0" timeOffset="28848.9741">4395 11551 1634 0,'-16'2'369'0,"-11"7"-154"16,3-1-124-16,7 3-38 15,7 0-49-15,4 1-5 16,9-2-11-16,5-1-14 16,4-3-34-16,-1-4-15 15,-4-2-13-15,-4-1 16 0,-8 3 32 16,-3 2 12-16,-6 7 40 16,0 2 34-16,3 7 45 15,4 0 36-15,9 5 19 16,10-1-14-16,16-1-29 15,7-2-20-15,7-9-45 16,0-5-10-16,-6-8-71 16,1-6 42-16</inkml:trace>
  <inkml:trace contextRef="#ctx0" brushRef="#br0" timeOffset="29180.2">5346 11599 1470 0,'22'-2'267'0,"20"-1"-33"0,7 3-142 16,5 0-31-16,-2 5-43 15,-3-4-10-15,-11-1-62 16,-4 0-42-16</inkml:trace>
  <inkml:trace contextRef="#ctx0" brushRef="#br0" timeOffset="29319.8761">5591 11619 1331 0,'-4'9'273'0,"-2"10"-18"15,4 6-59-15,3 3-73 16,6-1-27-16,5 1-45 15,0-2-37-15,7-7-86 16</inkml:trace>
  <inkml:trace contextRef="#ctx0" brushRef="#br0" timeOffset="29596.3255">5981 11643 1486 0,'-10'-5'283'16,"-12"-6"-7"-16,-4 0-58 0,-4 3-85 16,2 4-35-16,3 5-61 15,7 9-23-15,14 12-22 16,4 2-4-16,14 4 1 16,7-2 3-16,8-6 8 15,5-6 6-15,-3-14 15 16,-2-2 4-16,-5-10 10 15,-8-4-1-15,-11-4-7 16,-5-2 2-16,-12 2-46 16,-3 2-4-16</inkml:trace>
  <inkml:trace contextRef="#ctx0" brushRef="#br0" timeOffset="30020.4644">6954 11258 1430 0,'6'-3'283'15,"6"-1"7"-15,-11 10-110 16,0 13-16-16,-2 19-37 15,-4 7-8-15,1 21-33 16,-2 1-28-16,4-3-38 16,2-1-7-16,11-17-9 15,10-6-1-15,8-13-4 16,4-8-14-16,-1-14-54 16,-3-5-41-16,-7-13-66 15</inkml:trace>
  <inkml:trace contextRef="#ctx0" brushRef="#br0" timeOffset="30197.1398">6767 11533 1502 0,'2'0'291'16,"9"1"-9"-16,17-1-38 15,25 2-71-15,4-5-27 16,13 3-65-16,-1 0-26 15,-12-1-68-15,-7 2-46 16</inkml:trace>
  <inkml:trace contextRef="#ctx0" brushRef="#br0" timeOffset="30756.2932">8618 11508 1599 0,'-12'-5'350'0,"-21"-9"-113"16,-3 11-28-16,-1 9-84 15,3 5-39-15,13 15-59 16,5-1-21-16,17 6-15 15,7 1-3-15,18-2 3 16,7-2 2-16,6-12 5 16,4-9-18-16,-2-8-38 15,-4-12-40-15,-7-5-139 16,-9-5-93-16</inkml:trace>
  <inkml:trace contextRef="#ctx0" brushRef="#br0" timeOffset="30842.0598">8549 11365 1529 0,'-7'-15'283'15,"-7"-15"-79"-15,8 12-75 16,7 13-61-16,6 7-68 16</inkml:trace>
  <inkml:trace contextRef="#ctx0" brushRef="#br0" timeOffset="31139.2656">8811 11500 1457 0,'6'3'265'16,"9"-2"26"-16,14 2-221 15,2-3-7-15,6-3-38 16,-2-2-10-16,-4-3-19 16,-8 0-19-16,-9-1-21 15,-8 4 4-15,-12 4 10 16,-8-1 17-16,-8 8 42 15,3 6 20-15,-3 3 48 16,3 3 11-16,11 6-23 16,-1-2-19-16,18 7-43 15,7 0-12-15,11 0-32 16,6-4-38-16,-4-8-81 16,1-5-47-16</inkml:trace>
  <inkml:trace contextRef="#ctx0" brushRef="#br0" timeOffset="31607.7807">9374 11518 1483 0,'-1'12'310'0,"-1"4"7"15,-6 10-120-15,-3 1-54 16,-8-2-72-16,-4-2-22 0,-3-5-26 16,0-7-6-16,-2-11-5 15,3-4-5-15,4-11-8 16,5-4-5-16,10-2-9 15,6-2-3-15,14 4 0 16,9-1 1-16,4 8 5 16,6 6 5-16,-4 6 12 15,-1 8 6-15,-1 9 23 16,-6 4 9-16,3 7 8 16,-4-5-2-16,0 1-16 15,5-7-6-15,-6-7-11 16,0-5-2-16,-3-11 2 15,-2-6-2-15,0-7-3 16,-3-2-2-16,-3 0-3 16,1 0-4-16,-5 3-3 15,3 7-3-15,0 13-2 16,0 6-2-16,3 12 4 0,1 0 1 16,3-1 3-16,2 2 0 15,4-7 1-15,2-3 1 16,9-8 1-16,-1-10 0 15,-1-12 8-15,1-5 11 16,-8-5 10-16,-5 5 5 16,-4 6-2-16,-6 1-21 15,-7 9 245-15</inkml:trace>
  <inkml:trace contextRef="#ctx0" brushRef="#br0" timeOffset="33556.7783">6340 12755 1158 0,'14'-18'340'0,"16"-22"-153"15,-1 6-5-15,-6 11-43 16,-1 12-25-16,-9 17-36 15,-2 16-11-15,-9 27 2 16,-3 12 0-16,-6 18-13 16,-2 2-12-16,4-12-30 15,7-6-4-15,11-21-3 16,10-7 3-16,11-23 5 16,5-10 4-16,3-23 2 15,2-11-2-15,2-18-7 16,-2-10-5-16,-5-14-7 0,-2-5-1 15,-19-3-4-15,-8 2 4 16,-10 13 1-16,-6 13 2 16,4 30 3-16,-5 15 9 15,1 31 13-15,-5 12 8 16,5 23-2-16,7 11-9 16,5 13-13-16,5 2-6 15,6-11-1-15,-2-6-22 16,11-18-108-16,2-10-19 0</inkml:trace>
  <inkml:trace contextRef="#ctx0" brushRef="#br0" timeOffset="33839.2219">7025 13064 1563 0,'-7'13'277'0,"-2"14"-128"15,-3 4-50-15,6 4-38 16,6-1-13-16,5-9-23 16,6-5-6-16,4-16-2 15,-1-7 0-15,-4-13 0 16,-4-8 8-16,-6-12 21 16,-1 0 8-16,-8-5 11 0,1 0-6 15,5 4-26-15,0 0-9 16,14 6-18-16,4 4-6 15,13 9 4-15,6 5-39 16,7 9-91-16,5 5-87 16</inkml:trace>
  <inkml:trace contextRef="#ctx0" brushRef="#br0" timeOffset="34039.212">7048 13280 1407 0,'1'1'259'0,"15"1"-13"16,6-2-64-16,16-2-85 16,6-3-34-16,5 2-52 15,1-3-39-15</inkml:trace>
  <inkml:trace contextRef="#ctx0" brushRef="#br0" timeOffset="34194.654">7052 13136 1622 0,'5'-1'347'15,"7"-2"-154"-15,7 3-63 16,15 0-80-16,2 0-13 15,12 5-28-15</inkml:trace>
  <inkml:trace contextRef="#ctx0" brushRef="#br0" timeOffset="34545.7968">7648 12649 1476 0,'-24'14'256'0,"-26"21"-47"15,0 10-44-15,10 17-62 16,8 4-29-16,23 4-50 0,12-2-20 16,23-13-7-16,11-7 1 15,13-16-54-15,6-8-42 16</inkml:trace>
  <inkml:trace contextRef="#ctx0" brushRef="#br0" timeOffset="34786.2383">7917 12665 1578 0,'1'0'332'0,"0"0"-79"16,-1 10-76-16,5 12-79 15,-5 4-8-15,1 18-16 16,-1 5-1-16,0 11-25 16,0 3-8-16,-2-8-12 15,5-4-14-15,5-13-8 16,9-8-2-16,11-13-5 16,0-8-17-16,2-12-78 15,-2-5-46-15</inkml:trace>
  <inkml:trace contextRef="#ctx0" brushRef="#br0" timeOffset="34956.7849">7765 12991 1603 0,'3'1'320'15,"14"3"-146"-15,9-1-6 16,12-3-58-16,6 1-29 15,7 0-51-15,-2 1-13 16,-4-1 365-16</inkml:trace>
  <inkml:trace contextRef="#ctx0" brushRef="#br0" timeOffset="35144.8293">8270 12737 1685 0,'15'8'394'0,"15"14"-171"16,-1 7-63-16,-3 12-60 16,-3 8 0-16,-18 8-19 15,-7 2-11-15,-22 6-27 16,-4-3-21-16,-3-13-83 16,4-6 352-16</inkml:trace>
  <inkml:trace contextRef="#ctx0" brushRef="#br0" timeOffset="35637.5119">8786 12859 1627 0,'7'1'341'0,"20"2"-180"0,10 0-47 15,15-3-64-15,10-3-8 16,-3-3-89-16,-3 0 98 16</inkml:trace>
  <inkml:trace contextRef="#ctx0" brushRef="#br0" timeOffset="35808.139">8856 12973 1728 0,'6'6'408'0,"17"2"-224"15,12-1-50-15,17-5-67 16,4-1-28-16,6-2-223 15</inkml:trace>
  <inkml:trace contextRef="#ctx0" brushRef="#br0" timeOffset="36236.8504">9890 12769 1444 0,'2'-15'234'15,"3"-11"-61"-15,1-15-60 16,1-4-8-16,-1-5-8 16,-1-2-4-16,-3 7-10 15,0 9-14-15,0 19-12 16,-1 14-11-16,-1 25-13 15,-1 9-14-15,2 24-18 16,3 5 1-16,8 8-1 16,4 3 9-16,4-9-58 15,4-3-39-15</inkml:trace>
  <inkml:trace contextRef="#ctx0" brushRef="#br0" timeOffset="36417.3601">9696 13024 1753 0,'21'2'395'16,"27"-2"-260"-16,16-3-23 16,21-1-41-16,7-3-22 15,15 7-20-15,-5-1-6 0</inkml:trace>
  <inkml:trace contextRef="#ctx0" brushRef="#br0" timeOffset="36731.5577">10043 13162 1595 0,'2'-2'346'16,"5"0"-100"-16,-7 11-88 16,-4 7-17-16,-15 14-21 0,-4 7-12 15,-3 8-47-15,8 0-23 16,16-3-31-16,4-6-5 15,20-14-5-15,2-7 0 16,12-13-16-16,6-2-26 16,0-10-79-16,1-4-30 15</inkml:trace>
  <inkml:trace contextRef="#ctx0" brushRef="#br0" timeOffset="36872.1821">10224 13255 1563 0,'-7'16'329'0,"-3"23"-55"16,-2 10-70-16,3 10-83 16,4 3-23-16,2 0-32 15,2-5-36-15,4-4 316 16</inkml:trace>
  <inkml:trace contextRef="#ctx0" brushRef="#br0" timeOffset="37478.5149">10746 12646 1346 0,'11'-20'240'0,"15"-22"-48"16,5-1 0-16,13 11-54 16,1 11-10-16,-3 16-76 15,-6 12-24-15,-18 23-7 16,-15 6 11-16,-17 26 7 16,-6 11 1-16,0 9-11 15,8 1-12-15,14-16-6 16,9-10 3-16,11-26 10 15,6-12 3-15,7-18 2 16,5-8-4-16,5-18-9 16,-6-10-5-16,-7-17-10 15,-5-1-5-15,-9-14-13 16,2 0-2-16,-7 4-4 0,0 5 4 16,-7 23 14-16,-4 12 13 15,-3 21 18-15,-6 7 7 16,1 25 7-16,-2 9-3 15,8 26 5-15,3 10 0 16,2 4-9-16,5 1 3 16,8-13-73-1,4-12-29-15</inkml:trace>
  <inkml:trace contextRef="#ctx0" brushRef="#br0" timeOffset="38122.1618">11726 13038 1518 0,'-16'12'278'0,"-22"16"-68"15,-8 1-49-15,-3-6-73 16,3-9-27-16,16-11-33 16,5-8-15-16,17-12-21 15,7-1-10-15,8-6-6 16,9 4 0-16,8 5 10 15,4 5 10-15,7 12 15 16,1 6 8-16,1 14 12 0,-5 5 0 16,-9-1-7-16,-2 3 0 15,-7-7-78-15,2-3-74 16</inkml:trace>
  <inkml:trace contextRef="#ctx0" brushRef="#br0" timeOffset="38390.8006">11817 13130 1506 0,'0'6'283'16,"9"4"-35"-16,4-1-85 0,13-4-69 15,3-4-22-15,0-7-24 16,0-6-7-16,-8-2-12 16,-5-5-4-16,-15-4-8 15,-2 1-5-15,-14 2-5 16,-6 2-2-16,-8 13-9 15,-1 5-2-15,3 16-5 16,1 8-1-16,13 13 2 16,6 8 1-16,7 2 4 15,5 5 2-15,8 0 2 16,-1-5 10-16,6-3-65 16,-1-7-47-16</inkml:trace>
  <inkml:trace contextRef="#ctx0" brushRef="#br0" timeOffset="38557.4063">12111 13070 1503 0,'11'2'319'16,"14"9"58"-16,-2 7-170 16,4 16-93-16,-1 4-34 15,-6 5-45-15,3 5-3 16,-6-4-67-16,-4-5-74 15</inkml:trace>
  <inkml:trace contextRef="#ctx0" brushRef="#br0" timeOffset="38697.0338">12295 13055 1828 0,'-17'19'526'0,"-24"24"-248"16,-11 17-69-16,-17 21-127 15,-6 8-25-15,0-2 129 16</inkml:trace>
  <inkml:trace contextRef="#ctx0" brushRef="#br0" timeOffset="41357.4453">12907 12811 1311 0,'7'0'276'0,"18"0"-43"0,8 0-75 16,23-1-85-16,7-2-23 16,1 1-57-16,-3 1-65 15</inkml:trace>
  <inkml:trace contextRef="#ctx0" brushRef="#br0" timeOffset="41538.4756">13008 12914 1524 0,'-1'5'316'15,"-1"3"-17"-15,18 5-127 16,15-1-57-16,19-3-55 16,5-7-17-16,8-1-54 15,1 0-317-15</inkml:trace>
  <inkml:trace contextRef="#ctx0" brushRef="#br0" timeOffset="41790.4145">13650 12933 1550 0,'8'0'306'0,"9"-4"-22"15,30 0-213-15,18-1-18 16,32-5-14-16,12-1-4 16,1 5-11-16,-1-1 11 15,-20 4-89-15,-15 3-89 16</inkml:trace>
  <inkml:trace contextRef="#ctx0" brushRef="#br0" timeOffset="42054.9755">14025 12713 1555 0,'-5'-28'304'16,"-3"-20"-94"-16,11-1-77 16,7 2-20-16,3 4-35 15,-1 8-15-15,-6 11-16 16,-2 9-8-16,-3 20-17 16,-4 9-9-16,-1 16-16 0,-1 11-1 15,3 17-11 1,0 8-32-16,2 13 47 0</inkml:trace>
  <inkml:trace contextRef="#ctx0" brushRef="#br0" timeOffset="42332.8287">14022 13154 1624 0,'0'-1'365'0,"-5"1"-127"15,-2 7-70-15,-6 11-66 16,1 7-19-16,1 7-26 16,4-2-18-16,11 0-19 15,11-2-12-15,14-9-7 16,10-2 2-16,3-10-7 15,1-7-31-15,-7-5-97 16,-4-7-47-16</inkml:trace>
  <inkml:trace contextRef="#ctx0" brushRef="#br0" timeOffset="42495.3949">14211 13148 1484 0,'0'10'268'16,"0"16"-36"-16,0 8-27 15,1 13-45-15,-1 6-29 16,1 6-50-16,1 0-15 16,-4-4-35-16,-2-6-14 15,4-11-74-15,0-8-446 16</inkml:trace>
  <inkml:trace contextRef="#ctx0" brushRef="#br0" timeOffset="42950.7802">15178 12209 1292 0,'-17'19'272'0,"-23"16"-104"16,-15 41-28-16,-3 19 5 16,-4 33-10-16,13 20 1 0,23 15-36 15,10 2-25-15,33-4-43 16,16-16-11-16,31-35-16 15,15-22-24-15,13-50 30 16</inkml:trace>
  <inkml:trace contextRef="#ctx0" brushRef="#br0" timeOffset="43348.5826">15609 12724 1435 0,'5'-11'218'16,"8"-17"-74"-16,2-7-3 15,-2-8-39-15,-1-8-8 0,-7-2-8 16,0-1-6-16,-3 11-8 16,-2 11-2-16,-4 18-10 15,-3 13-9-15,1 17-24 16,5 9-12-16,0 14-16 15,4 8-5-15,9 8 2 16,4 1 6-16,7-1-48 16,-1-5-54-16</inkml:trace>
  <inkml:trace contextRef="#ctx0" brushRef="#br0" timeOffset="43529.1">15359 12935 1288 0,'-1'2'298'0,"9"1"-23"15,14-2-109-15,32-2-92 16,16 0-9-16,18-1-34 0,5 4-15 16,3 2-7-16,-5 2-32 15</inkml:trace>
  <inkml:trace contextRef="#ctx0" brushRef="#br0" timeOffset="43936.4929">15406 13412 1448 0,'-4'-20'253'16,"-6"-15"33"-16,24-10-222 15,16-2-7-15,24 7 20 16,3 7-4-16,0 17-7 16,0 9-13-16,-17 19-34 15,-3 11-5-15,-25 16-2 16,-13 9 1-16,-26 12 3 15,-12 1-1-15,-7-5-5 16,-4-5-4-16,-2-19-26 16,7-11-6-16,8-19-14 0,11-7 0 15,21-15 14-15,9-5 5 16,22 0 4-16,9 0 8 16,5 10 14-16,4 9 5 15,-5 15 8-15,-3 7-4 16,0 12-7-16,-3 3 14 15,-1-2-408-15</inkml:trace>
  <inkml:trace contextRef="#ctx0" brushRef="#br0" timeOffset="44545.6845">16273 13012 1678 0,'23'-1'322'16,"16"-3"-221"-16,51 1-105 15,28-1-4-15,54-3 27 16,20-1 23-16,36 5 13 16,8 0 7-16,-5 1-22 15,-10 1-38-15,-38-6-86 16,-18-1-66-16</inkml:trace>
  <inkml:trace contextRef="#ctx0" brushRef="#br0" timeOffset="45101.0395">16853 12163 1420 0,'-12'-5'235'0,"-16"1"-53"0,-5 5-22 16,-5 15-72-16,1 7-23 15,11 17-44-15,7 10-15 16,18 16-6-16,8 3 1 16,21-6 10-16,8-6 8 15,20-21 14-15,11-9 4 16,3-21-2-16,3-11-4 16,-10-17-3-16,-7-9-2 15,-18-14 1-15,-8-2 0 0,-18-10 0 16,-10 1-2-16,-19 5-7 15,-8 5-4-15,-12 13-14 16,-3 7-2-16,-2 16-57 16,-2 8-50-16</inkml:trace>
  <inkml:trace contextRef="#ctx0" brushRef="#br0" timeOffset="45272.5793">16848 12354 1402 0,'8'9'284'16,"6"8"43"-16,21 7-164 15,8 3-21-15,10 10-55 16,1 2-21-16,-10 6-36 16,-4-3-65-16,-9-6-68 15</inkml:trace>
  <inkml:trace contextRef="#ctx0" brushRef="#br0" timeOffset="45940.3316">17481 12548 1415 0,'-3'3'283'0,"-3"8"37"15,0 6-89-15,1 6-90 16,5 2-36-16,6 5-54 16,6-2-14-16,4-3-19 15,1-5-5-15,2-8-31 16,-4-8-28-16,1-6-73 15,-2-5-48-15</inkml:trace>
  <inkml:trace contextRef="#ctx0" brushRef="#br0" timeOffset="46108.3248">17474 12445 1584 0,'0'0'364'16,"2"-1"-71"-16,2 5-85 16,-4-4-121-16,0 0-24 15,0 0-58-15</inkml:trace>
  <inkml:trace contextRef="#ctx0" brushRef="#br0" timeOffset="46552.1015">17298 11948 1294 0,'-7'-7'289'0,"-4"-8"-71"16,11-3-78-16,5-2-36 15,16 4-33-15,8 4-9 16,11 9-3-16,5 4-8 15,-7 10-20-15,-5 5-6 16,-21 9 10-16,-12 5 5 16,-22 7-3-16,-11 4-2 15,-3-6-17-15,2-2-5 16,22-13-1-16,14-4 4 0,20-8 14 16,9-3 1-16,11-3-3 15,0 0-1-15,1 0-18 16,-4 1 335-16</inkml:trace>
  <inkml:trace contextRef="#ctx0" brushRef="#br0" timeOffset="47211.7405">17323 13275 1256 0,'7'-14'289'16,"-2"-14"-95"-16,-10 2-16 15,-27 24-14 1,16 1 1-16,0 0-21 0,-62 9-25 16,-8 29-48-16,-2 18-17 15,55 11-38-15,16 7-10 16,26-5-9-16,21-9 2 15,22-20 6-15,12-12 3 0,14-24-25 16,1-5-42 0</inkml:trace>
  <inkml:trace contextRef="#ctx0" brushRef="#br0" timeOffset="47652.6085">18259 12080 1428 0,'17'15'240'0,"11"11"-22"0,24 34-112 15,6 30-13-15,-2 39 5 16,-7 19 3-16,-26 35 2 16,-18-1-6-16,-27 5-20 15,-23-7-11-15,-23-33-13 16,1-15-7-16,3-39-7 16,17-14-8-16,19-27 287 15</inkml:trace>
  <inkml:trace contextRef="#ctx0" brushRef="#br0" timeOffset="53570.1709">1702 14781 1509 0,'7'-4'256'16,"14"-9"-82"-16,4-10-41 16,11-18-48-16,2-11-24 15,-1-11-36-15,2-4-9 0,-10-8-6 16,-5 1 2-16,-14 2 0 15,-4 1-3-15,-11 15 8 16,-3 10 9-16,0 24 23 16,-1 12 5-16,6 24-1 15,0 13-9-15,14 21-19 16,5 12-3-16,15 18-7 16,6 5-5-16,7-4-5 15,3-5 1-15,-2-19-3 16,-1-7-9-16,-10-21-46 15,-5-8-27-15,-16-17-83 16</inkml:trace>
  <inkml:trace contextRef="#ctx0" brushRef="#br0" timeOffset="53706.3183">1930 14558 1472 0,'14'5'227'0,"24"3"-89"0,11 2-37 15,9-3-54-15,6 0-3 16,-10 1-206-16</inkml:trace>
  <inkml:trace contextRef="#ctx0" brushRef="#br0" timeOffset="53842.1064">1825 14528 1532 0,'-2'2'221'0,"4"7"-167"16,12 0-36-16,20 0-50 16</inkml:trace>
  <inkml:trace contextRef="#ctx0" brushRef="#br0" timeOffset="54179.3458">2549 14747 1486 0,'10'2'246'0,"9"-2"-83"16,5 0-50-16,4-8-57 0,-7-4-19 15,-7-8-17-15,-4-1-1 16,-10-3-2-16,-6 0-1 15,-11 7-4-15,-6 3-4 16,-11 7 4-16,-1 4 6 16,5 9 14-16,3 7 7 15,15 14-4-15,8 7-5 16,5 13-6-16,-8-1-10 16,18 10 15-16,0 1 0 0,8-3-4 15,11-3 1-15,-7-18-104 16,1-6-22-16</inkml:trace>
  <inkml:trace contextRef="#ctx0" brushRef="#br0" timeOffset="54477.3538">3059 14617 1601 0,'-8'12'338'0,"-12"19"-129"16,-3 6-40-16,-16-3-68 16,0 6-32-16,-6-15-39 15,2-3-6-15,11-15-41 16,2-13-22-16,13-8-25 0,4-7-7 16,12-5 23-16,4 1 18 15,11-2 23-15,6 3 11 16,11 9 27-16,6 8 17 15,6 16 25-15,0 7 4 16,-6 17-15-16,-9-2-6 16,-6 0-41-16,-6 0-42 15</inkml:trace>
  <inkml:trace contextRef="#ctx0" brushRef="#br0" timeOffset="55391.8799">4614 14909 1480 0,'-19'-2'270'16,"-28"2"-26"-16,-2 7-48 16,0 24-78-16,-2 7-22 0,11 19-53 15,12 10-18-15,24 9-22 16,19 6-8-16,27-7-2 16,11-9 0-16,12-25 7 15,9-14 3-15,6-27 4 16,0-13 3-16,0-24 7 15,-12-11 2-15,-27-17 7 16,-11 0 4-16,-31-3 1 16,-15 4-4-16,-32 9-10 15,-16 5-6-15,-16 12-11 16,-1 9 2-16,22 18-70 16,12 10-5-16</inkml:trace>
  <inkml:trace contextRef="#ctx0" brushRef="#br0" timeOffset="55572.3995">4709 15290 1718 0,'17'5'406'15,"22"10"-210"-15,5 6-50 16,-1 13-76-16,-1 7-16 15,-11 0-103-15,-2-2 27 16</inkml:trace>
  <inkml:trace contextRef="#ctx0" brushRef="#br0" timeOffset="55961.4363">5397 14947 1376 0,'-1'-4'246'0,"-15"3"-44"0,-6 4-13 15,-16 12-45-15,-7 5-11 16,-3 12-40-16,3 8-15 16,10 14-38-16,7 8-16 15,21 12-18-15,12 1-5 16,22-6-2-16,10-5 1 15,12-17-12-15,3-8-30 0,4-17-86 16,-1-8-144-16</inkml:trace>
  <inkml:trace contextRef="#ctx0" brushRef="#br0" timeOffset="56192.3924">5521 15031 1543 0,'0'-1'297'0,"2"2"-80"16,1 5-34-16,-3-6-76 15,7 22-18-15,14 50-22 16,-14-21-4-16,-2 10-10 16,-1 4-8-16,-1-3-19 15,0-7-10-15,5-14-7 0,4-9-5 16,9-16-29-1,6-8-24-15,3-9-72 0</inkml:trace>
  <inkml:trace contextRef="#ctx0" brushRef="#br0" timeOffset="56368.6293">5403 15322 1455 0,'5'2'266'15,"4"0"29"-15,16 1-188 16,8-3-20-16,18-6-37 16,9 0-21-16,1-1-37 15,2 4-25-15</inkml:trace>
  <inkml:trace contextRef="#ctx0" brushRef="#br0" timeOffset="56552.1492">5832 14995 1503 0,'6'2'289'0,"9"4"-33"15,9 14-70-15,0 16-70 16,5 6-12-16,-6 18-11 16,-12 6 2-16,-12 11-24 15,-12 4-16-15,-10-6-35 16,0-9-38-16,2-21 329 0</inkml:trace>
  <inkml:trace contextRef="#ctx0" brushRef="#br0" timeOffset="57071.1385">6247 15222 1472 0,'21'-1'214'0,"30"-4"-105"15,8 0-16-15,8-2-37 16,-3-1-16-16,-12 3-56 15,-8 3-57-15</inkml:trace>
  <inkml:trace contextRef="#ctx0" brushRef="#br0" timeOffset="57255.785">6205 15378 1677 0,'8'2'379'0,"18"1"-179"16,15-3-42-16,14-3-62 15,8 1-34-15,-2-1-28 16,-6-1-32-16,-9 1-42 16</inkml:trace>
  <inkml:trace contextRef="#ctx0" brushRef="#br0" timeOffset="58083.5313">7339 14934 1557 0,'-24'-3'299'15,"-24"2"-108"-15,-5 10-41 16,2 16-70-16,8 9-34 15,19 14-34-15,16 7-9 16,29 15-2-16,17 0-1 0,30-2 7 16,7-9 1-16,7-26 2 15,0-11 3-15,-7-28 4 16,-2-11 3-16,-13-23 6 16,-11-12 3-16,-29-10 0 15,-17-5-1-15,-30 6-11 16,-19-2-5-16,-17 14-25 15,-4 10-16-15,6 14-40 16,10 15-40-16</inkml:trace>
  <inkml:trace contextRef="#ctx0" brushRef="#br0" timeOffset="58249.1296">7397 15146 1628 0,'13'11'391'16,"6"6"-100"-16,16 8-146 16,-7 4-40-1,-14-14-51-15,-1 0-10 0,37 52-90 0,-3 1-70 16</inkml:trace>
  <inkml:trace contextRef="#ctx0" brushRef="#br0" timeOffset="58507.0368">7910 15295 1485 0,'-2'4'281'0,"-2"8"1"16,1 7-95-16,-2 10-72 15,4 5-25-15,1 4-42 16,4 0-12-16,0-2-19 16,7-3-4-16,0-5-4 15,1-5-2-15,5-9-47 16,-5-8-37-16,2-11 66 16</inkml:trace>
  <inkml:trace contextRef="#ctx0" brushRef="#br0" timeOffset="58685.1724">7936 15157 1576 0,'-2'0'275'16,"1"2"-147"-16,-1 3-54 0</inkml:trace>
  <inkml:trace contextRef="#ctx0" brushRef="#br0" timeOffset="59480.755">8476 15143 1556 0,'3'-1'292'0,"12"1"-103"0,6 0-37 16,19 0-60-16,6-3-22 15,2-3-35-15,1-3-9 16,-10 1-9-16,-9-5 0 16,-14 3-8-16,-10-5-6 15,-16 3-8-15,-10 2-6 16,-20 2 1-16,-9 6 2 16,-6 7 1-16,2 6 4 15,12 12 3-15,10 7 3 16,18 6 4-16,11 2 2 0,17 2 1 15,12-4 2-15,16-4-1 16,12-4 0-16,7-15 4 16,5-4-10-16,-5-16 380 15</inkml:trace>
  <inkml:trace contextRef="#ctx0" brushRef="#br0" timeOffset="59701.4465">8741 14715 1720 0,'15'6'372'16,"25"4"-242"-16,11-2-50 15,12-8-63-15,5-2-62 16</inkml:trace>
  <inkml:trace contextRef="#ctx0" brushRef="#br0" timeOffset="60043.7315">9379 14171 1471 0,'5'-2'289'15,"1"-1"-14"-15,3 15-111 16,-3 9-38-16,1 16-55 16,-3 9-13-16,2 14-18 15,-4 3-5-15,4-3-14 16,3-9-5-16,5-17-8 16,6-7-2-16,12-18-18 0,2-8-16 15,1-7-68-15,-2-6-14 16</inkml:trace>
  <inkml:trace contextRef="#ctx0" brushRef="#br0" timeOffset="60210.3261">9320 14395 1266 0,'2'2'314'0,"3"1"-8"15,11 1-130-15,16-3-83 16,11 0-16-16,19 0-45 15,6-1-15-15,4 6-21 16,-6 2 96-16</inkml:trace>
  <inkml:trace contextRef="#ctx0" brushRef="#br0" timeOffset="60441.7596">9314 14706 1641 0,'5'1'343'0,"19"-1"-169"0,12 0-65 16,30-2-39-16,7 2-22 15,12 0-28-15,-37 1 8 31,-24 0-84-31,2 0-69 0</inkml:trace>
  <inkml:trace contextRef="#ctx0" brushRef="#br0" timeOffset="60661.672">9430 14795 1478 0,'8'7'270'16,"7"1"-6"-16,18 3-180 15,10 0-10-15,12-6-36 16,3 2-10-16,-4-7-3 16,-7 0-27-16,-14 0-83 15,-9-4-60-15</inkml:trace>
  <inkml:trace contextRef="#ctx0" brushRef="#br0" timeOffset="60825.75">9638 14857 1601 0,'-4'10'328'16,"-4"22"-133"-16,3-4-7 15,10 7-45-15,5 0-23 16,14-16-44-16,8 5-22 15,11-17-30-15,11-7 256 16</inkml:trace>
  <inkml:trace contextRef="#ctx0" brushRef="#br0" timeOffset="74874.89">10382 15355 1523 0,'0'7'302'16,"-2"9"-27"-16,-11 13-43 15,-8 10-96-15,-8-3-61 0,2-7-71 16</inkml:trace>
  <inkml:trace contextRef="#ctx0" brushRef="#br0" timeOffset="75543.3012">11169 15115 1455 0,'-24'-2'261'16,"-17"2"-36"-16,-1 9-81 15,2 7-24-15,16 13-70 16,10 2-30-16,16 2-27 0,13-3-2 16,20-13 5-16,7-7 5 15,14-16 19-15,-8-9 9 16,-9-6 23-16,-15-5 4 16,-20 3-6-16,-9 1-8 15,-20 8-41-15,0 5-46 16</inkml:trace>
  <inkml:trace contextRef="#ctx0" brushRef="#br0" timeOffset="75815.3982">11393 15235 1742 0,'-1'15'407'0,"0"20"-242"16,-3-6-51-16,0-8-62 15,-3-7-18-15,6-15-15 16,-1-12-9-16,4-15-17 16,8-7-9-16,4-9-7 15,6 4 3-15,7 5 8 16,3 6 3-16,3 12 19 16,0 9 11-16,-2 14 24 15,-13-2 14-15,0 26-6 16,-12 5-7-16,-3 5-32 15,4 12-43-15,-7-15-38 0</inkml:trace>
  <inkml:trace contextRef="#ctx0" brushRef="#br0" timeOffset="76085.4774">11919 15252 921 0,'4'-6'420'15,"6"-11"-236"-15,-2 1-49 0,-8-2 16 16,-7-2 15-16,-14 3-10 16,-8 3 8-16,-8 11-23 15,0 3-12-15,3 10-28 16,5 6-16-16,9 5-34 16,9 3-20-16,17 0-22 15,6-2-3-15,9-1-1 16,4-3 6-16,11-7-9 15,1-4-15-15,-1-11-71 16,-2-5-54-16,-16-8-422 16</inkml:trace>
  <inkml:trace contextRef="#ctx0" brushRef="#br0" timeOffset="76192.191">11846 15003 1462 0,'-6'0'309'16,"-5"0"48"-16,3 5-221 0,8 2-56 15,9 3-66-15</inkml:trace>
  <inkml:trace contextRef="#ctx0" brushRef="#br0" timeOffset="76520.9194">12043 15179 1688 0,'12'3'340'0,"17"3"-258"16,5-1-17-16,3-4-45 16,0-1-8-16,-11-6-2 15,-5-7-18-15,-5-2-70 16,0 3-21-16,-12-2-4 15,-4 6 11-15,-13 8 111 16,-12 3 61-16,0 17 62 16,0 3 36-16,9 7-43 15,7 0-38-15,10-4-68 16,7 3-15-16,8-7-50 16,4-4-45-16,10-6-211 15</inkml:trace>
  <inkml:trace contextRef="#ctx0" brushRef="#br0" timeOffset="76850.0416">12620 15114 1494 0,'-26'-2'296'0,"-15"-3"21"0,4 3-201 16,7 6-27-16,16 7-53 15,9 3-17-15,15 2-19 16,7-2-4-16,8-2 0 16,4-1-12-16,-1-4-35 15,-4-5-19-15,-7-3-25 16,-10-1 19-16,-16 2 33 16,-9 0 16-16,-17 6 51 15,2 6 16-15,1 8 37 16,9 4 19-16,13 1-16 15,9 0-13-15,16-1-36 16,9-4-12-16,18-2-14 16,0-7-35-16,-1-5 153 15</inkml:trace>
  <inkml:trace contextRef="#ctx0" brushRef="#br0" timeOffset="80982.0698">13821 15074 644 0,'0'-3'430'0,"5"1"-112"16,1-7-180-16,7-13-49 15,2-4-10-15,1-23-9 16,-1-6 8-16,-4-4 9 16,-3 0-1-16,-4 14 5 15,-4 8 12-15,-2 20 4 16,-4 12-8-16,2 17-43 15,2 14-23-15,8 22-32 16,8 11-3-16,11 13 3 0,4-4-18 16,2-6-103-16,-1-4-70 15</inkml:trace>
  <inkml:trace contextRef="#ctx0" brushRef="#br0" timeOffset="81162.1116">13624 15258 1407 0,'0'1'284'0,"10"3"73"15,17-3-192-15,30-2-95 16,16-3-11-16,34-1-28 16,4 1-12-16,0 5-8 15,-7 3-39-15</inkml:trace>
  <inkml:trace contextRef="#ctx0" brushRef="#br0" timeOffset="81540.626">13779 15605 1515 0,'-1'-9'238'0,"2"-12"-96"16,16 2-64-16,21-6-28 0,10 9 0 15,17 13-9-15,1 3-3 16,-13 22-6-16,-16 4 2 16,-32 18-1-16,-18 9-3 15,-27 6-5-15,-10 0-7 16,-11-13-16-16,0-8-11 15,10-17-42-15,8-11-9 16,14-13-17-16,7-8 9 0,17-6 34 16,8-2 14-16,17 0 40 15,10 2 18-15,13 11 33 16,11 8 6-16,4 15-1 16,-2 9-4-16,-6 4-19 15,-9-3-21-15,-8-5-486 16</inkml:trace>
  <inkml:trace contextRef="#ctx0" brushRef="#br0" timeOffset="81976.5117">14569 15227 1702 0,'-3'2'330'0,"10"4"-247"15,17-1-60-15,47-2-15 16,24 0 10-16,42-1 11 15,21 0 6-15,22 2 12 16,2-1-1-16,-10-2-23 16,-11-1-65-16,-24-8-148 15</inkml:trace>
  <inkml:trace contextRef="#ctx0" brushRef="#br0" timeOffset="82500.1303">15230 14548 1590 0,'-22'-11'302'0,"-14"-4"-152"16,-3 9-31-16,-11 16-53 16,11 12-18-16,0 15-33 15,10 7-11-15,23 11-5 16,7 8 0-16,28 2 5 16,5-6 4-16,15-10 18 15,8-14 6-15,5-26 6 0,7-10 3 16,-3-28-7-1,-7-12 2-15,-21-10 3 0,-15-7 4 16,-29 0-8-16,-14 2-8 16,-23 8-21-16,-7 7-16 15,-2 17-52-15,5 12-34 16,10 12-87-16</inkml:trace>
  <inkml:trace contextRef="#ctx0" brushRef="#br0" timeOffset="82666.3081">15224 14720 1608 0,'15'8'396'15,"9"5"-73"-15,2 10-156 16,-1 5-41-16,-3 8-73 16,-8 6-21-16,-4-1-60 15,-1 0-57-15,0-9-261 16</inkml:trace>
  <inkml:trace contextRef="#ctx0" brushRef="#br0" timeOffset="82891.0411">15592 14940 1619 0,'1'5'328'16,"6"13"-165"-16,-6-3-21 16,1 9-53-16,2 2-24 15,1-7-39-15,5 1-11 16,0-7-41-16,0-5-41 0,0-7-238 16</inkml:trace>
  <inkml:trace contextRef="#ctx0" brushRef="#br0" timeOffset="83049.9302">15651 14765 1775 0,'-2'-1'424'0,"1"-2"-275"15,1 2-57-15,0 1-136 16,0 0 84-16</inkml:trace>
  <inkml:trace contextRef="#ctx0" brushRef="#br0" timeOffset="83503.0275">15621 14349 1496 0,'-6'-8'251'0,"-7"-10"-97"16,11-1-36-16,14 0-60 15,1 2-12-15,15 5-7 16,3 8 1-16,4 5-6 16,4 9-8-16,-9 14-2 15,-14 3 9-15,-20 13 17 16,-12 6 5-16,-16 1-5 15,0-2-14-15,10-11-19 16,7-10-8-16,17-9-1 16,11-4-2-16,12-8-1 0,9-4 0 15,8-5-4 1,3 2-20-16,-1-2 6 0</inkml:trace>
  <inkml:trace contextRef="#ctx0" brushRef="#br0" timeOffset="84132.1342">15422 15507 1638 0,'-24'0'352'0,"-29"7"-179"15,-3 7-20-15,4 14-47 16,6 6-31-16,12 15-39 15,10 6-10-15,15 8-21 16,14 2-2-16,28-10 6 16,12-6 11-16,24-23 9 15,7-12 1-15,7-19-13 16,-1-7-41-16,-18-16 120 16</inkml:trace>
  <inkml:trace contextRef="#ctx0" brushRef="#br0" timeOffset="84807.5238">16409 15111 1288 0,'-1'7'283'0,"-2"3"-86"15,14 3-58-15,10 3-21 16,15-5-39-16,4-1-7 16,3-8-21-16,0-3-6 15,-5-5-14-15,-10-6-3 16,-11 0-5-16,-10-6-2 0,-17-2-10 15,-3 9-6-15,-19-1-9 16,-4 5-2-16,-6 9 0 16,-5 3 2-16,11 16 3 15,4 8 1-15,17 6 7 16,13 3 4-16,21-2 11 16,9-4 3-16,20-3-4 15,4-6-5-15,5-10-16 16,4-7-34-16,-5-12-433 15</inkml:trace>
  <inkml:trace contextRef="#ctx0" brushRef="#br0" timeOffset="85235.9697">16701 14735 1467 0,'4'2'272'15,"9"3"-35"-15,17 0-88 16,10-3-8-16,17 0-77 16,5-2-26-16,-2-1-50 15,-2 0-3-15</inkml:trace>
  <inkml:trace contextRef="#ctx0" brushRef="#br0" timeOffset="85604.2603">17323 14251 1561 0,'0'0'302'0,"-4"12"-98"32,1-6-44-32,1 1-64 0,-6 30-19 0,-3 19-29 15,2 8-8-15,11-10-17 16,3-3-8-16,13-12-10 15,4-1 0-15,6-17-3 16,2-4-14-16,-1-10-43 16,-6-7-37-16,-9-6-168 15</inkml:trace>
  <inkml:trace contextRef="#ctx0" brushRef="#br0" timeOffset="85761.9347">17148 14508 1605 0,'5'0'323'16,"13"5"-152"-16,9-1-19 15,25-3-50-15,9 7-36 16,8-7-33-16,0 4-38 16</inkml:trace>
  <inkml:trace contextRef="#ctx0" brushRef="#br0" timeOffset="86513.606">16987 14356 1213 0,'0'-17'287'15,"3"-8"-161"-15,4-4-24 16,5 6 10-16,5 6 11 0,2 6-14 16,1 11-29-16,0 6-25 15,-11 12-35-15,-3 2-2 16,-12 16 1-16,-8 1 2 15,-4 10-4-15,-7-3-6 16,10-8-7-16,4-5-2 16,13-16 0-16,10-5 6 15,7-7 16-15,6-3 5 0,7 0 1 16,4 2 3-16,-1 4-15 16</inkml:trace>
  <inkml:trace contextRef="#ctx0" brushRef="#br0" timeOffset="86919.124">17175 14775 1478 0,'-5'0'258'0,"-2"2"-61"0,19 1-50 15,11-2 0-15,24 0-48 16,12 0-23-16,15-1-40 16,-2 0-13-16,-6 0-15 15,-2-1-49-15</inkml:trace>
  <inkml:trace contextRef="#ctx0" brushRef="#br0" timeOffset="87214.3331">17335 14993 1564 0,'15'1'282'15,"22"-1"-132"-15,8-1-36 16,-1-1-39-16,-4-5-28 15,-11 1-31-15,-11-1-23 0,-7 1-98 16,-8 3-86-16</inkml:trace>
  <inkml:trace contextRef="#ctx0" brushRef="#br0" timeOffset="87378.9439">17452 15001 1488 0,'2'8'249'0,"-2"13"-67"15,5 2-11-15,3 1-24 16,4 4-7-16,8-5-40 16,-1-2-20-16,4-10-33 15,0-8-17-15,0-10-57 16,6-7-351-16</inkml:trace>
  <inkml:trace contextRef="#ctx0" brushRef="#br0" timeOffset="88147.9725">18053 15183 1396 0,'8'1'250'16,"5"2"-51"-16,19 4-54 15,7-4-23-15,14-1-52 16,5-2-23-16,-2-3-52 16,-4 0-55-16,-18-1-133 15</inkml:trace>
  <inkml:trace contextRef="#ctx0" brushRef="#br0" timeOffset="88306.7861">18093 15297 1620 0,'11'4'324'16,"18"4"-183"-16,9-1-6 15,17-5-49-15,6-1-30 16,5-1-61-16,-3-3 5 15</inkml:trace>
  <inkml:trace contextRef="#ctx0" brushRef="#br0" timeOffset="88680.7801">18797 15212 1570 0,'12'0'337'0,"11"-1"-26"16,29-1-213-16,7 2-24 0,29-3-34 16,9 2-14-16,9 3-7 15,7 0-19-15,-20-1-97 16,-10-1-129-16</inkml:trace>
  <inkml:trace contextRef="#ctx0" brushRef="#br0" timeOffset="88971.137">19093 14854 1593 0,'-1'-34'293'0,"1"-32"-140"0,3 9-21 15,5 23 8-15,-1 12 0 16,-2 19-38-16,1 9-11 15,-6 26-50-15,3 11-21 16,3 26-17-16,0 9-29 16,5 4 356-16</inkml:trace>
  <inkml:trace contextRef="#ctx0" brushRef="#br0" timeOffset="89286.6759">19095 15388 1755 0,'-3'4'90'15,"3"1"-8"-15,-11 10 100 16,-1 4-9-16,0 10-31 16,-2 2-24-16,7 0-43 0,4-1-22 15,11-2-30-15,8-7-9 16,17-8-12-16,2-3-23 16,3-9-66-16,-1-2-31 15,-8-11-148-15</inkml:trace>
  <inkml:trace contextRef="#ctx0" brushRef="#br0" timeOffset="89449.7274">19237 15413 1398 0,'-7'8'292'0,"-4"2"44"16,3 18-141-16,2 6-29 0,6 15-63 16,3 6-24-16,5 6-31 15,2 2-7-15,-2-5-14 16,-1-1-29-16,-3-15-82 15,1-5 419-15</inkml:trace>
  <inkml:trace contextRef="#ctx0" brushRef="#br0" timeOffset="89921.7114">20056 14192 1566 0,'-17'32'251'0,"-23"60"-142"16,-4 29-21-16,1 58 9 15,-1 23 0-15,11 35-32 16,15 8-22-16,35-25-34 16,24-16-2-16,29-62 5 15,12-28-21-15,9-46-61 16,-1-22-104-16</inkml:trace>
  <inkml:trace contextRef="#ctx0" brushRef="#br0" timeOffset="90451.5566">20470 14769 1420 0,'0'-23'208'0,"4"-25"-70"0,3-3-13 15,2 10-12-15,2 4-2 16,-3 13 0-16,-4 12-8 16,-4 13-21-16,0 15-21 15,1 27-39-15,-1 8-8 16,3 21-11-16,4 9 0 15,1-1-26-15,6-9-39 0,1-19-56 16</inkml:trace>
  <inkml:trace contextRef="#ctx0" brushRef="#br0" timeOffset="90640.1745">20237 15104 1559 0,'13'1'253'0,"28"1"-109"16,14-2-39-16,25-2-2 15,7 2-13-15,10-1-56 16,2 1-11-16,-9 0-53 16,-7 3-137-16</inkml:trace>
  <inkml:trace contextRef="#ctx0" brushRef="#br0" timeOffset="91495.3429">20361 15560 572 0,'0'4'301'0,"-1"-1"-29"0,-2 2-223 15,1-5-18-15,1 0-3 16,0 0 34-16,0 0 12 16,-11 3-11-16,-30 10-7 15,29-13-9-15,-2-7-7 16,0-7 2-16,5-5-1 16,4-6-4-16,15 1 5 15,10-4 11-15,13 3 31 16,5 3 9-16,3 12-7 15,4 11-5-15,-7 21-22 16,-4 9-10-16,-13 17 2 16,-12 3-5-16,-17 9-9 15,-17 1-4-15,-11 0-17 16,-11-4-7-16,-5-15-18 0,5-10-13 16,4-23-34-1,7-11-3-15,9-22 12 0,9-6 13 16,15-6 32-16,10-2 7 15,22 6 7-15,8 7 6 16,15 15 1-16,1 9 0 16,-1 16-4-16,-4 11-6 15,-9 12 5-15,0 6 400 16</inkml:trace>
  <inkml:trace contextRef="#ctx0" brushRef="#br0" timeOffset="91943.8167">21172 15120 1444 0,'-10'4'247'0,"-6"6"14"0,29-3-184 15,18-2-31-15,43 1-15 16,17-6-1-16,47 0 10 16,21 0 14-16,19-3 11 15,10 4-3-15,-12 1-23 16,-11-3-18-16,-20-4-16 15,-16-2-37-15</inkml:trace>
  <inkml:trace contextRef="#ctx0" brushRef="#br0" timeOffset="92471.8141">21899 14397 1325 0,'-16'-9'277'0,"-17"-5"-46"16,-10 5-48-16,-6 21-88 15,4 15-22-15,6 20-37 16,8 13-13-16,20 7-18 16,11 1-5-16,27-1-2 15,14-8 1-15,22-14 20 16,2-15 10-16,8-26 8 16,3-10 4-16,-8-23 6 15,-1-10-1-15,-22-14 3 16,-12-2 0-16,-32-5-16 15,-13-3-10-15,-30-1-26 0,-14 3-20 16,-4 17-34 0,-1 12-22-16,10 26-308 0</inkml:trace>
  <inkml:trace contextRef="#ctx0" brushRef="#br0" timeOffset="92639.4827">21873 14623 1677 0,'17'9'384'0,"6"5"-182"0,10 8-97 15,-2 4-24-15,-1 6-46 16,4 6-36-16,-8 1-390 16</inkml:trace>
  <inkml:trace contextRef="#ctx0" brushRef="#br0" timeOffset="92864.0538">22327 14766 1642 0,'-3'3'360'16,"-5"9"-164"-16,-2 11-96 15,2 2-7-15,3 11-43 16,7-2-15-16,6-6-19 16,1 2-5-16,1-9-42 0,-3-4-40 15,2-9-112-15</inkml:trace>
  <inkml:trace contextRef="#ctx0" brushRef="#br0" timeOffset="93007.6712">22369 14658 1564 0,'-6'-2'337'15,"2"-2"3"-15,3 4-274 16,-3-1-65-16</inkml:trace>
  <inkml:trace contextRef="#ctx0" brushRef="#br0" timeOffset="93469.9814">22298 14204 1467 0,'-1'-6'211'0,"3"-7"-95"16,10 1-3-16,10 3-8 16,5 7-13-16,2 2-23 15,2 3-19-15,-5 12-25 16,-10-1-5-16,-15 11 9 16,-6 3 6-16,-17 10 0 15,-8 4-2-15,8-3-11 16,4-2-2-16,16-14 0 15,11-8 1-15,15-14-6 16,8-2-5-16,16-6-20 16,2 2-31-16</inkml:trace>
  <inkml:trace contextRef="#ctx0" brushRef="#br0" timeOffset="94091.6807">21996 15442 1472 0,'-30'-17'272'0,"-16"-3"-41"16,-12 14-79-16,1 8-14 16,7 29-53-16,2 7-21 15,22 8-30-15,18 10-10 16,24-4-8-16,15-2 0 0,25-8 2 15,1-12-1-15,4-15 3 16,2-11-20-16,-4-14 17 16</inkml:trace>
  <inkml:trace contextRef="#ctx0" brushRef="#br0" timeOffset="94534.9071">22816 14070 1368 0,'8'4'230'0,"15"30"-76"16,4 21-37-16,16 67-63 15,0 34 15-15,-4 54 26 16,-11 14 17-16,-31 7 15 16,-17-7-12-16,-24-40-29 15,-6-11-4-15,-11-43-10 16,1-18-7-16,-9-35-12 16,-1-25-18-16,11-33-93 15,3-12 115-15</inkml:trace>
  <inkml:trace contextRef="#ctx0" brushRef="#br1" timeOffset="105141.1303">20949 14670 1714 0,'-55'50'332'0,"-73"85"-285"15,-11 25-30-15,-27 73-14 16,-4 16-7-16,-13 16-49 16,-15 12-46-16</inkml:trace>
  <inkml:trace contextRef="#ctx0" brushRef="#br1" timeOffset="105594.7637">14554 14653 1683 0,'-91'135'320'0,"-71"91"-249"16,-34 90-60 0,-9 31-4-16,-22 31-6 0</inkml:trace>
  <inkml:trace contextRef="#ctx0" brushRef="#br1" timeOffset="106862.5831">22804 14053 1672 0,'-48'37'327'0,"-64"71"-242"15,-17 33-43-15,-38 39-17 0</inkml:trace>
  <inkml:trace contextRef="#ctx0" brushRef="#br1" timeOffset="107402.722">16057 14217 1680 0,'-48'41'339'0,"-36"33"-214"16,-38 52-100-16,-29 25-10 16,-26 36-4-16,-5 1-41 15</inkml:trace>
  <inkml:trace contextRef="#ctx0" brushRef="#br1" timeOffset="108228.4601">22084 15356 1814 0,'-36'42'418'16,"-28"25"-297"-16,-38 39-107 16,-26 15-8-16,-22 19 32 15</inkml:trace>
  <inkml:trace contextRef="#ctx0" brushRef="#br1" timeOffset="108654.3302">15862 15318 1812 0,'-20'0'454'0,"-37"24"-315"16,-14 41-46-16,-40 56-93 16,-29 37-4-16,-33 38-20 15,-19 16 1-15</inkml:trace>
  <inkml:trace contextRef="#ctx0" brushRef="#br0" timeOffset="111403.9359">1755 17170 1565 0,'10'5'283'0,"9"5"-85"15,35-5-149-15,20 2-7 16,17-3-10-16,9-3-14 0,0-1-15 16,-7-5-33-16,-8-4-124 15</inkml:trace>
  <inkml:trace contextRef="#ctx0" brushRef="#br0" timeOffset="111642.8108">1859 17376 1546 0,'4'2'258'0,"17"-2"-94"16,19 1-75-16,26-3-36 15,7-4 1-15,14 0-29 16,-1-3-11-16,-3 6-49 16,-3 1-61-16</inkml:trace>
  <inkml:trace contextRef="#ctx0" brushRef="#br0" timeOffset="111880.1739">2379 17079 1504 0,'9'0'268'0,"6"1"-43"0,17 10-132 15,6 5-1-15,10 6-37 16,-2 4-18-16,-7 4-16 15,-8-2 0-15,-14-1-12 16,-5 0-21-16,-16-6-44 16,-5 0-16-16,-15-2-50 15,-5-2-11-15,-14-3-11 16,-8-2 12-16</inkml:trace>
  <inkml:trace contextRef="#ctx0" brushRef="#br0" timeOffset="112287.0844">1971 17029 1337 0,'-13'6'261'15,"-8"11"-30"-15,-22 13-114 16,-8 12-18-16,-9 11-36 16,0-3-10-16,16 1-34 15,10-5-15-15,21-10-11 16,14-6 10-16,28-9 43 16,17-5 14-16,31-6 9 15,9-1 8-15</inkml:trace>
  <inkml:trace contextRef="#ctx0" brushRef="#br0" timeOffset="114709.4073">3420 17158 1523 0,'6'7'247'16,"2"3"-90"-16,16 5-89 0,9-1-2 16,8-7 1-16,4-5-5 15,1-6-20-15,0-4-5 16,-12-9-14-16,-6 0 0 15,-19-3 3-15,-9-1 1 16,-17 6-6-16,-10-2-5 16,-9 9-4-16,-6 1 2 0,-2 11 7 15,5 13 4 1,1 16-1-16,6 9-4 0,14 10-7 16,6 5 0-16,27-4 5 15,10-2 3-15,19-13 0 16,11-11-1-16,6-15-7 15,4-9-15-15,1-15-66 16,-4-9-64-16</inkml:trace>
  <inkml:trace contextRef="#ctx0" brushRef="#br0" timeOffset="114979.2989">3686 16685 1409 0,'1'-2'255'16,"11"0"38"-16,11 1-87 15,24-2-37-15,13 0-20 16,11 3-70-16,3-4-20 16,-8 1-98-16,-7 2 51 15</inkml:trace>
  <inkml:trace contextRef="#ctx0" brushRef="#br0" timeOffset="115567.0864">4571 16313 1398 0,'-16'-5'249'0,"-11"0"-64"0,7-15-61 15,6-6-29-15,14-9-66 16,4-4-15-16,14 3-6 16,4 10 4-16,10 15 12 15,8 3 8-15,-4 16-5 16,0 3 3-16,-21 19 23 15,-11 10 7-15,-23 14 1 16,-10 9-7-16,-12-3-31 16,0-1-8-16,6-21-8 15,6-15-4-15,16-10-7 16,5-11-6-16,12-2 3 16,3 0 9-16,9-4 17 15,7-1 10-15,14 4-2 16,4 0-5-16,2 1-21 15,1 0-38-15,-8-1-281 16</inkml:trace>
  <inkml:trace contextRef="#ctx0" brushRef="#br0" timeOffset="115837.5125">4838 16092 1650 0,'3'0'374'0,"5"7"-133"15,-2 11-66-15,-5 18-54 16,-2 6-7-16,-12 17-40 16,2 5-19-16,5-1-28 15,8-3-11-15,19-15-16 16,7-14-1-16,5-19-19 15,1-8-16-15,-7-11-46 16,-4-4-37-16,-3-4-77 16</inkml:trace>
  <inkml:trace contextRef="#ctx0" brushRef="#br0" timeOffset="115974.1963">4793 16347 1547 0,'14'2'263'0,"21"-1"-132"16,11-1-29-16,5 2-53 0,-2-2-6 16,-8 5-76-16</inkml:trace>
  <inkml:trace contextRef="#ctx0" brushRef="#br0" timeOffset="116258.4755">4423 16639 1516 0,'2'-3'273'0,"14"1"-35"16,7 2-49-16,20-3-38 16,15 7-19-16,18-1-54 15,7 3-22-15,3 0-22 16,-4 2-34-16,-15-1-139 16</inkml:trace>
  <inkml:trace contextRef="#ctx0" brushRef="#br0" timeOffset="116715.1356">4580 16836 1403 0,'6'4'276'16,"8"-1"41"-16,12 1-162 16,6-3 1-16,13-2-52 15,2-4-29-15,-1 1-40 16,-4-2-15-16,-15 2-37 15,-5-2-28-15,-12-4-73 16,-7 0-43-16,-10-2-79 16,-7 4-1-16,-10 4 70 15,-1 1 48-15,-2 8 134 16,3 7 56-16,4 7 30 16,2 5 8-16,6 4-12 15,4 1 6-15,12-6 12 0,8 2 4 16,12-3 3-16,3-1-11 15,3-6-38-15,-1-6-15 16,-5-3-76-16,2-6 354 16</inkml:trace>
  <inkml:trace contextRef="#ctx0" brushRef="#br0" timeOffset="117361.9886">5184 17196 1538 0,'3'1'276'0,"10"3"-68"15,5-1-63-15,19 1-46 16,10-1-22-16,9-3-44 16,-1 0-20-16,-7-1-89 15,-7 0-63-15</inkml:trace>
  <inkml:trace contextRef="#ctx0" brushRef="#br0" timeOffset="117570.555">5187 17370 1490 0,'5'3'249'16,"12"-2"-33"-16,11 2-70 0,19-2-10 15,5-1-22-15,7 0-57 16,-5 0-14-16,-12-1-66 15,-2 1-187-15</inkml:trace>
  <inkml:trace contextRef="#ctx0" brushRef="#br0" timeOffset="118122.1879">5965 17290 1707 0,'15'0'347'0,"30"3"-248"16,16-1-5-16,30-2-14 0,10 5-24 16,0 0-33-1,-5 3-5-15,-14-1-46 16,-10-4-63-16</inkml:trace>
  <inkml:trace contextRef="#ctx0" brushRef="#br0" timeOffset="118426.7195">6311 17068 1464 0,'9'-23'245'16,"5"-16"-53"-16,5-13-52 16,-1-7 4-16,-2 0-10 15,-4 1-4-15,-9 15-24 16,-3 13 4-16,-1 23-29 16,-8 9-22-16,3 30-42 15,-3 9-12-15,2 24-20 16,8 11-35-16,8 11-36 15</inkml:trace>
  <inkml:trace contextRef="#ctx0" brushRef="#br0" timeOffset="118738.0154">6247 17570 1744 0,'0'4'382'0,"-7"6"-241"16,0 7-30-16,-9 8-9 15,-3 5-21-15,4 4-35 16,1 1-15-16,13-6-25 15,8-5-13-15,15-5-13 16,11-8-1-16,16-6 1 16,3-5-11-16,1-8-46 15,-5 0-61-15</inkml:trace>
  <inkml:trace contextRef="#ctx0" brushRef="#br0" timeOffset="118893.9503">6439 17546 1896 0,'-3'9'521'16,"-4"21"-303"-16,-4 10-35 15,9 17-65-15,-3 11-39 16,3 3-47-16,4-2-38 16,1-5 251-16</inkml:trace>
  <inkml:trace contextRef="#ctx0" brushRef="#br0" timeOffset="119868.7183">7387 17075 1524 0,'9'2'273'0,"7"0"-43"15,22 2-115-15,18 4-3 16,28-4-33-16,9 0-30 16,6-3-32-16,-8-1-6 15,-19 0-77-15,-12 0-91 16</inkml:trace>
  <inkml:trace contextRef="#ctx0" brushRef="#br0" timeOffset="120101.0979">7525 17257 1610 0,'10'0'292'0,"25"0"-184"15,13 0-45-15,25 1-2 16,10 2-16-16,-3-1-14 16,-5 3-34-16,-19-2-226 15</inkml:trace>
  <inkml:trace contextRef="#ctx0" brushRef="#br0" timeOffset="120304.5524">8002 16981 1533 0,'7'-4'286'16,"12"3"-38"-16,3 4-87 15,16 11-50-15,4 6-17 16,3-1-38-16,-2 7-18 16,-18-1-19-16,-5 6-6 0,-22 4-31 15,-9 0-22-15,-13-4-71 16,-7-5-61-16</inkml:trace>
  <inkml:trace contextRef="#ctx0" brushRef="#br0" timeOffset="120619.3313">7734 16992 1686 0,'-20'6'353'16,"-29"8"-228"-16,-11 5-17 15,-6 6-38-15,4 0-30 16,17 8-40-16,8 0-6 15,18-1-17-15,12-1-2 16,17-7 5-16,19-4 5 16,21-2 15-16,11 5 3 15,19-2-4-15,4 1 4 0</inkml:trace>
  <inkml:trace contextRef="#ctx0" brushRef="#br0" timeOffset="123282.4501">9056 16751 1396 0,'5'-9'242'0,"7"-9"-33"15,3 8 3-15,-1 15-22 16,0 12-25-16,-5 20-50 15,-3 13-13-15,-7 15-40 16,-4 7-15-16,-4 6-24 16,2-2-8-16,7-8-10 15,7-10-3-15,10-19-2 16,10-9-2-16,7-14-21 16,-2-4-30-16,0-13-74 15,-8-6 41-15</inkml:trace>
  <inkml:trace contextRef="#ctx0" brushRef="#br0" timeOffset="123455.049">8967 17031 1487 0,'4'0'316'0,"7"0"103"0,10 4-192 16,16 6-106-16,8-4-16 15,14 1-57-15,3-1-32 16,-2-3 285-16</inkml:trace>
  <inkml:trace contextRef="#ctx0" brushRef="#br0" timeOffset="123832.5462">9631 17020 1756 0,'3'0'431'16,"9"-1"-227"-16,14-5-45 15,18 1-67-15,6 0-29 16,4 1-40-16,-3 1-7 15,-8 3-62-15,-6 0-56 16,-8 0-405-16</inkml:trace>
  <inkml:trace contextRef="#ctx0" brushRef="#br0" timeOffset="124048.5629">9697 17129 1595 0,'14'1'366'16,"7"-1"-70"-16,25 3-119 16,-2-7-6-16,8-1-64 15,2 2-29-15,-12-3-78 16,3 6 92-16</inkml:trace>
  <inkml:trace contextRef="#ctx0" brushRef="#br0" timeOffset="125824.513">10642 16885 1040 0,'0'3'385'0,"4"2"-228"15,1-4-22-15,-5-2-15 16,0 0 6-16,6-11-33 15,43-48-14-15,-26 18-29 16,0-8-12-16,-7 2-3 16,-1-1 6-16,-9 10 19 15,-4 9 5-15,-5 11 11 16,-2 8-6-16,1 12-20 16,-5 7-14-16,8 21-32 0,1 7-6 15,8 20-2-15,6 12 0 16,2 6 16-16,3 0-34 15,-2-15-96-15,-1-12 140 16</inkml:trace>
  <inkml:trace contextRef="#ctx0" brushRef="#br0" timeOffset="126054.7544">10487 17145 1708 0,'8'4'372'0,"28"3"-179"16,17-4-89-16,27-2-16 15,14-1-15-15,4-6-28 16,-3 1-39-16,-10 1 20 15</inkml:trace>
  <inkml:trace contextRef="#ctx0" brushRef="#br0" timeOffset="126502.3098">10586 17394 1457 0,'-2'-10'255'16,"-2"-8"-20"-16,20-7-98 15,14 2 6-15,20 3-22 16,8 1-15-16,4 13-28 15,-3 6-11-15,-18 15-20 16,-10 11-13-16,-28 15-7 16,-14 4-2-16,-22 7-8 15,-4 1-4-15,-9-8-14 16,-7-2-3-16,2-16-11 16,-2-8-12-16,9-12-13 15,11-9-3-15,17-8 5 16,9-1 12-16,20-10 24 15,12 3 6-15,21 4 11 16,6 4 5-16,4 12 8 16,-3 6 1-16,-10 11 4 15,-7 6-3-15,-10 7-10 0,-4 2-35 16,-5-7 337-16</inkml:trace>
  <inkml:trace contextRef="#ctx0" brushRef="#br0" timeOffset="127657.9671">11319 16928 1368 0,'11'0'250'0,"5"-3"16"15,24 2-179-15,5 1-18 16,14 0-23-16,2-2-16 16,-2 2-19-16,-3-3-38 15,-17-1-134-15</inkml:trace>
  <inkml:trace contextRef="#ctx0" brushRef="#br0" timeOffset="128220.3486">11588 16939 1047 0,'1'0'342'0,"1"-1"-232"16,1 1-34-16,-3 0-15 16,0 0 9-16,0 0-6 15,0 0 5-15,0 0 8 16,4 16 2-16,0 35 2 16,-14-24 4-16,-1 14-4 15,-1 0-8-15,8 2-25 16,4-3-11-16,17-13-18 15,11-10-5-15,13-17 1 16,-2-6-14-16,-1-11-71 16,-5-1-36-16</inkml:trace>
  <inkml:trace contextRef="#ctx0" brushRef="#br0" timeOffset="129590.835">12108 17061 1554 0,'-5'-1'294'15,"-1"1"-86"-15,6 1-102 16,0-1-62-16,0 0-35 16</inkml:trace>
  <inkml:trace contextRef="#ctx0" brushRef="#br0" timeOffset="129946.8769">12554 17179 1699 0,'16'-7'360'0,"20"-14"-238"15,8-8 4-15,2-22-41 16,0-9-27-16,-8-13-34 15,-1-5-6-15,-13 0-4 16,-8 3-3-16,-16 9-6 0,-9 7-3 16,-15 22-3-16,-1 15-2 15,-7 28 8-15,2 14 6 16,0 25 5-16,4 11 10 16,20 22-1-16,6 5-1 15,29 7-5-15,4-8-8 16,16-20-12-16,7-10-33 15,11-21-115-15,2-9-51 16</inkml:trace>
  <inkml:trace contextRef="#ctx0" brushRef="#br0" timeOffset="130201.1974">13287 16985 1151 0,'-10'-11'324'0,"-5"-11"-163"15,-6 0-8-15,-5 8 23 16,1 4-12-16,-9 12-36 16,3 9-25-16,-1 14-53 15,5 4-13-15,14 5-22 16,11-3-6-16,21-2 7 16,13-9 12-16,8-10 20 15,8-8 9-15,-7-13-3 16,-6-4-10-16,-12-12-13 0,-14 1-14 15,-12 0-66-15,-5 1 280 16</inkml:trace>
  <inkml:trace contextRef="#ctx0" brushRef="#br0" timeOffset="130774.6438">13610 17089 944 0,'10'-6'477'15,"3"-9"-262"-15,-3-3-59 16,-2-3 12-16,-10-4-29 16,-2-2-1-16,-16 3-33 15,-5 1-21-15,-11 7-38 16,-2 7-13-16,1 13-18 15,5 8-7-15,14 6-12 0,7 4-8 16,14 0-6-16,10 1-8 16,13-3-22-16,8-1-14 15,3-11-32-15,-1-5-13 16,-7-3 27-16,-3-7 22 16,-10 0 50-16,-7 3 34 15,-3 7 44-15,-6 2 27 16,1 18 21-16,-1 8-3 0,-4 14-34 15,0 7-15-15,-10 7-31 16,-3-1-11-16,-8-7-5 16,-7-7 1-16,-3-17 7 15,2-12 2-15,0-18-5 16,5-10-6-16,10-17-52 16,4-8-21-16,14-8 365 15</inkml:trace>
  <inkml:trace contextRef="#ctx0" brushRef="#br0" timeOffset="131192.6959">14133 16619 1638 0,'5'7'319'0,"0"9"-212"16,-2 6 3-16,-10 10 3 16,-7 0-7-16,-4 10-18 15,1-1-13-15,8-5-31 16,9-2-14-16,13-9-5 16,7-7-3-16,3-5-3 15,2-4-2-15,2-7-9 16,-3-2-28-16,4-1-94 15,-7-10-52-15</inkml:trace>
  <inkml:trace contextRef="#ctx0" brushRef="#br0" timeOffset="131370.2377">14320 16660 1721 0,'-3'7'402'15,"-5"14"-204"-15,0 8-53 16,4 18-56-16,3 11-7 15,0 16-7-15,-2 5-6 16,-2 2-21-16,1-4-11 16,4-18-27-16,5-10-25 15,5-22-90-15,2-10-4 16</inkml:trace>
  <inkml:trace contextRef="#ctx0" brushRef="#br0" timeOffset="132030.3519">14762 17201 1411 0,'-3'3'266'16,"0"4"38"-16,-1 0-52 16,6-1-38-16,-2-3-17 15,1 0-75-15,-1-3-37 0,0 0-68 16,0 0-248-16</inkml:trace>
</inkml:ink>
</file>

<file path=ppt/ink/ink2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1333.61829" units="1/cm"/>
          <inkml:channelProperty channel="Y" name="resolution" value="1777.91638" units="1/cm"/>
          <inkml:channelProperty channel="F" name="resolution" value="0.00051" units="1/dev"/>
          <inkml:channelProperty channel="T" name="resolution" value="1" units="1/dev"/>
        </inkml:channelProperties>
      </inkml:inkSource>
      <inkml:timestamp xml:id="ts0" timeString="2020-12-22T11:21:33.530"/>
    </inkml:context>
    <inkml:brush xml:id="br0">
      <inkml:brushProperty name="width" value="0.05292" units="cm"/>
      <inkml:brushProperty name="height" value="0.05292" units="cm"/>
    </inkml:brush>
  </inkml:definitions>
  <inkml:trace contextRef="#ctx0" brushRef="#br0">19535 14611 11 0,'25'5'33'16,"-5"-10"0"-16,13 5-3 16,0-4-16-16,1 1-14 15,0 3-18-15,-8-6-13 0,5 6 0 32,-15-4-2-32</inkml:trace>
  <inkml:trace contextRef="#ctx0" brushRef="#br0" timeOffset="1">19585 14727 50 0,'11'10'36'16,"14"-6"0"-16,1 1-14 15,5-5-12-15,2 4-15 16,-4-8-27-16,9 8-2 15,-11-8-2-15,4 6-1 16</inkml:trace>
  <inkml:trace contextRef="#ctx0" brushRef="#br0" timeOffset="2">20181 14490 6 0,'15'-5'31'0,"-6"-7"1"16,9 9-1-16,2-1-15 16,1 4-6-16,3 4-2 15,-4 4-3-15,-6 7-1 16,-8 1-1-16,-6 7-2 15,-12-4 1-15,-3 0-2 0,-6-2 0 16,2-3 0-16,-1-8-1 16,6-3-1-16,14-3 1 15,0 0 1-15,13-3 0 16,4 3 1-16,4 3 0 16,-1 6 2-16,-5 2 0 15,-6 9 0 1,-9 1 0-16,-8-1-1 15,-9 5-4-15,-6-4-8 16,-4-1-17-16,7-1-8 0,-2-12 0 16,13-1-1-1</inkml:trace>
  <inkml:trace contextRef="#ctx0" brushRef="#br0" timeOffset="3">20662 14550 40 0,'-11'-11'35'16,"-13"-2"0"-16,-4 9-15 16,3 8-6-16,-9 6-6 15,8 13-2-15,-2 2-3 16,7 10-1-16,9 3 0 15,9 4-1-15,9-4 1 16,12-2-1 0,7-8 1-16,9-11 0 15,5-11 0-15,0-10 0 16,-3-11 0-16,-8-7 0 16,-12-10 0-16,-9 3 0 15,-12-3-2-15,-9 0-2 16,-1 10-13-16,-5 5-22 0,-4-1-1 15,13 8-1-15,3-2 1 0</inkml:trace>
  <inkml:trace contextRef="#ctx0" brushRef="#br0" timeOffset="4">21075 14495 13 0,'0'-21'34'0,"0"21"1"15,10-6-1-15,-4 18-12 16,4 16-7-16,-4 2-5 0,3 14-3 16,-2 4-1-16,4 4-2 15,-2-6-1-15,1-1 0 16,-2-10-2-16,3-11 1 15,2-13 0-15,4-15 0 32,3-16 0-32,4-7 1 0,-2-11-1 15,2-1 2-15,-3-5-1 16,-4 0 1-16,-1 3-1 16,-4 8 0-16,-6 6-1 15,-6 7 0-15,0 9 0 16,0 11-1-16,0-15-1 15,0 15 1-15,0 0-2 0,0 0 0 16,0 0 0-16,0 0 0 16,0 0-1-16,-7 9-1 15,7-9 0-15,0 0 0 16,-6 15-2-16,6-15-2 16,0 10-4-16,0-10-13 0,-13 5-17 31,13-5 0-31,0 0 2 0,0 0-1 15</inkml:trace>
  <inkml:trace contextRef="#ctx0" brushRef="#br0" timeOffset="5">16423 10681 11 0,'11'-9'32'0,"1"9"1"0,-12 0-7 16,-13-10-11-16,-2 10-5 15,-4 5-3-15,-3-3-4 16,-3-2-3-16,0 7-1 15,4-2 0-15,2 0-1 16,4-1 1-16,5 2-1 16,10-6 0-16,-11 10 0 0,11-10 1 15,-4 17 1-15,4-4 1 16,-6 2-1-16,3-2 1 16,3 2 0-16,-4 3 0 15,4-5 0-15,0-1 0 0,0-12 0 16,17 9 1-1,-1-9 0-15,1 0 2 0,12 0-1 32,0 0 2-32,4 4 0 15,-6 4 1-15,-2 6 1 0,-10 5-2 16,-9 5 1-16,-15 0-2 16,-9 0 0-16,-7-5-3 15,-6-4-3-15,0-3-5 16,-1-12-11-16,8-7-16 0,11 0-5 15,5-8 0-15,13 5 0 16</inkml:trace>
  <inkml:trace contextRef="#ctx0" brushRef="#br0" timeOffset="6">16637 10819 45 0,'0'0'34'0,"0"0"-4"0,0 0-9 15,4 25-8-15,-4-10-6 16,3 6-3-16,3 3-2 16,1 0 0-16,4-6 0 0,2-7-1 15,2-3-1-15,2-13 2 16,0-5-2-16,-1-7 1 16,-4-5 0-16,1 1 0 15,-4-2 0-15,-3 4 0 16,-3 5 1-16,-3 14-1 15,0 0 0 1,0 0 0-16,-8 17-1 16,8 3-1-16,0 3-5 15,-5-3-6-15,5 3-14 16,8-3-10-16,-8-20-1 16,0 19 0-16</inkml:trace>
  <inkml:trace contextRef="#ctx0" brushRef="#br0" timeOffset="7">16655 10760 29 0,'-7'-17'35'0,"7"17"1"16,-4 13-5-16,1 6-13 0,3 9-7 15,-4 9-5-15,4 12-2 16,-6 2-1-16,3 8 0 15,-3-1-4-15,-1-10-3 16,5 2-8-16,-4-11-20 16,-1-16-5-16,7-5-1 31,0-18 1-31</inkml:trace>
  <inkml:trace contextRef="#ctx0" brushRef="#br0" timeOffset="8">16904 10742 21 0,'0'0'35'15,"0"14"1"-15,0 9-2 16,0 6-18-16,-7 7-6 31,7 0-2-31,0 2-3 0,0-4-1 16,0-8-2-16,4-7 1 15,-4-19-2-15,0 0 1 16,9-5 0-16,-9-18 0 16,0-9 0-16,0-6-1 15,0-4 1-15,-3 1-2 16,3 1 1-16,-5 4-1 0,5 4 0 15,0 10 0-15,8 3 1 16,5 9-2-16,5 3 0 16,3 4-2-16,10 3-5 15,0-9-8-15,6 1-17 16,5 8-5-16,-9-5 0 16,3 5 0-16</inkml:trace>
  <inkml:trace contextRef="#ctx0" brushRef="#br0" timeOffset="9">16968 10816 39 0,'0'13'35'0,"0"-13"-6"0,26-4-6 15,-3 4-7-15,-2-3-5 16,6 3-2-16,-5 0-2 16,3 0-3-16,-9-3-1 15,-2 3 0-15,-14 0-4 16,10-3-7-16,-10 3-29 0,0 0 0 31,-8-9-1-31,8 9 0 16</inkml:trace>
  <inkml:trace contextRef="#ctx0" brushRef="#br0" timeOffset="10">21807 11057 34 0,'17'0'33'0,"16"4"-4"0,3-4-6 16,8 0-9-16,0-2-11 16,-1 2-15-16,-1 0-19 15,-21 0-1-15,-2 2-2 16,-19-2 8-16</inkml:trace>
  <inkml:trace contextRef="#ctx0" brushRef="#br0" timeOffset="11">21837 11136 42 0,'27'6'35'15,"-1"-6"1"-15,12 0-10 16,0 4-32 0,-5-10-22-16,9 9-5 15,-12-10-1-15,0 4-1 16</inkml:trace>
  <inkml:trace contextRef="#ctx0" brushRef="#br0" timeOffset="12">20980 11101 13 0,'15'-11'32'16,"-12"-12"1"-16,12-5-5 15,-6 0-9-15,1-7-5 0,5 5-3 16,-8 3-2-16,3 7-2 15,-7 3-2-15,-3 17-1 16,0 12-2-16,0 16 0 16,0 10 0-16,-3 5-2 15,3 6 1-15,0 4-2 32,3 2-3-32,1-8-7 0,6-14-19 15,3-1-7-15,-5-19 0 16,6-2-1-16</inkml:trace>
  <inkml:trace contextRef="#ctx0" brushRef="#br0" timeOffset="13">21423 11012 47 0,'6'-14'34'16,"-16"-2"-2"-16,-2 3-14 15,0 8-6-15,-7 5-4 32,0 7-3-32,-5 6-2 0,1 10-2 15,3 5 0-15,5 8-1 16,8-2 1-16,7 3-1 16,9-4 2-16,7-1-1 15,8-6 1-15,10-10 0 16,0-10 0-16,4-6 1 15,-7-9 0-15,-1-6 0 0,-8-9-1 16,-9-3 1-16,-13-6-1 16,0 4 0-16,-13-3-1 15,-5 4-3-15,5 5-7 16,-9 3-16-16,3-1-13 16,10 11-1-16,3-5 0 15</inkml:trace>
  <inkml:trace contextRef="#ctx0" brushRef="#br0" timeOffset="14">21740 10678 32 0,'-10'3'33'0,"-14"-3"-3"0,1 8-7 16,1 4-8-16,-3 2-6 16,7 8-3-16,2 2-2 15,7 5 0-15,9-3-1 16,9 1 1-16,9-7-1 15,8-3 2-15,-1-7 0 16,3-1 1 0,-6-11 0-16,-5-3-1 15,-17-7 0-15,-5 4-1 0,-14-5-1 16,-5 3-4 0,-4 7-11-16,3 3-28 0,-6-7-1 15,10 16 1-15,4-6-1 16</inkml:trace>
  <inkml:trace contextRef="#ctx0" brushRef="#br0" timeOffset="15">19186 7991 36 0,'18'0'38'0,"8"3"1"16,17 20-4-16,7 14-16 0,-1 15-6 31,3 24-2-31,-10 16-3 0,-8 16-2 16,-18 11-3-16,-13 7-1 15,-17-2 0 1,-8-9-1-16,-1-17-1 0,0-14 1 16,1-23-1-16,6-20 1 15,8-19-1-15,8-22 1 16,0 0 0-16,0 0 0 0,-2-19 0 15,2 4 0-15,0 2 0 16,0 3 0-16,0 10 1 16,-4-11-2-16,4 11 1 15,-7-10 0-15,7 10-1 16,-8-9 0-16,8 9 0 16,-14-5 0-16,14 5 0 0,-13 5-1 15,13-5 1-15,-5 19-1 16,8-8 1-16,6 2 1 15,5-5-1-15,5-8 2 16,4-5 0-16,4-7 1 0,-2-3 0 16,-1-4 0-1,-4 1-1 1,-5-1-3-16,0 7-41 16,-15 12-2-16,0 0-1 15,12 3 0-15</inkml:trace>
  <inkml:trace contextRef="#ctx0" brushRef="#br0" timeOffset="16">1964 9061 13 0,'-28'-7'34'16,"3"17"1"-16,-9 2-2 16,1 13-12-16,7 17-5 15,3 8-5-15,10 11-3 16,13 3-2-16,14 0-3 15,11-7-1-15,11-10 0 16,13-15 0 0,-2-18 0-16,-2-14 0 15,3-19 1-15,-17-18-1 16,-6-10 1-16,-19-12-1 16,-12-1 0-16,-13 2-1 0,0-1-3 15,-1 16-10-15,-6 11-27 16,2 11 0-16,12 18-2 15,6 13 2-15</inkml:trace>
  <inkml:trace contextRef="#ctx0" brushRef="#br0" timeOffset="17">2774 9360 32 0,'10'9'35'15,"5"14"1"-15,-9-4-10 0,1 5-9 16,1-1-4-16,-8 0-3 16,0-8-4-16,0-15-2 15,-9 4-2-15,3-18 0 16,6-8-1-16,0-7-1 15,3-5 0-15,9 0-1 32,0 3 0-32,8 9 1 0,-2 10-1 15,1 12 2-15,-1 5-1 16,-5 12 1-16,1 10-1 16,-3 4-5-16,-6 3-7 15,-1-7-19-15,9 5-5 16,-7-13-2-16,9 0 1 15</inkml:trace>
  <inkml:trace contextRef="#ctx0" brushRef="#br0" timeOffset="18">3128 9392 31 0,'0'-19'35'16,"0"19"0"-16,0 0 0 31,-13 6-17-31,13 7-6 0,0 2-6 15,0 4-3-15,4-2 0 16,8 2-1-16,3-5 0 16,7-4 0-16,2-10 1 15,2-4-2-15,1-9 1 16,-5-3-1-16,-3-6-3 16,-7-1-5-16,-3 4-18 0,-9 5-13 15,-9-1 0-15,9 15-1 16</inkml:trace>
  <inkml:trace contextRef="#ctx0" brushRef="#br0" timeOffset="19">3345 9327 57 0,'18'7'37'0,"-3"0"0"15,1 5-11-15,0 13-13 16,-10 1-5-16,-3 9-2 16,-6-6-3-16,-1 3-2 0,-4-5-1 15,1-12-2-15,7-15-1 16,0 0-2-16,0-10 0 16,10-16-1-16,8-2 1 15,1-7 1-15,2 3 3 16,-5 3 2-16,0 4 1 15,-1 11 1-15,-15 14 2 0,10-7 1 16,-10 7 0-16,-4 20 0 16,4-7-3-16,6 10-1 15,3-4-5-15,2-1-5 16,10 0-22-16,9-1-9 16,-2-6 0-16,9-1 0 15</inkml:trace>
  <inkml:trace contextRef="#ctx0" brushRef="#br0" timeOffset="20">3698 9351 41 0,'0'0'38'15,"15"9"1"-15,3 0-3 16,-3 11-16-16,-1-2-7 15,5 4-3-15,-4-3-3 16,3-1-2-16,-5-12 0 16,2-6-2-16,-5-5-1 15,5-12-2 1,-6-2-3-16,1-8-23 16,-4-4-16-16,-2 5-1 15,-4-2 0-15,-3 8 1 16</inkml:trace>
  <inkml:trace contextRef="#ctx0" brushRef="#br0" timeOffset="21">4114 9305 30 0,'-13'-6'33'16,"4"14"-3"-16,-6 9-5 16,2 4-7-16,10 7-5 31,3 1-3-31,6 5-3 0,6-8-1 16,10-6-2-16,6-6-1 15,0-7 1-15,-1-7-2 16,-4-9 0-16,-8-4 0 15,-2-6-2-15,-4 0 1 16,-9 1-1-16,-6-1 0 16,-4 2 0-16,-2 7-1 0,3 4 0 15,9 6 1-15,-16 9-1 16,16 1 1-16,7 5 0 16,2-2 1-16,9 6-1 15,1-5 2-15,5-5-1 16,-1-2 1-16,1-7 0 15,-3 0-1 1,-2-5-4-16,0-2-11 16,-4-3-24-16,-5-11-1 0,2 6-1 15,0-7 0 1</inkml:trace>
  <inkml:trace contextRef="#ctx0" brushRef="#br0" timeOffset="22">4462 9332 18 0,'8'-5'33'16,"2"-4"-1"-16,14 5-5 16,1-2-12-16,3 3-5 0,6 3-3 15,-6-5-4-15,0 5-1 16,-7 0-1-16,-11 0-1 15,-10 0 0-15,0 0 0 16,-13 0 0-16,-2 8 0 16,-6 1 1-16,2 1 0 15,-4 2 0 1,6 5 1-16,4 0 1 16,6 2-1-16,7 0 1 15,10-5 0-15,4-4 0 16,3-2 0-16,8-8-2 15,0-4 0-15,2-7-2 0,-2-1 1 16,-3-3-1-16,-2 2-1 16,-6 0 1-16,-1 3 0 0,-4 5 1 15,-9 5 1-15,9 7 1 16,-9 4-1-16,0 0 0 16,0 2 1-16,6-1-1 15,-2-1 0-15,-4-11-1 16,12 0 1-16,1-8-1 15,2-3 0 1,1-6 0-16,5 1 0 16,-2 3 0-16,3 0 1 15,-4 7 0-15,0 6 1 16,-3 5 0-16,-4 9 1 16,-3 1-1-16,-3 7-1 15,-5 4-4-15,0-6-9 0,-8-1-26 16,8 1 0-16,-11-11-1 0,11-9 1 15</inkml:trace>
  <inkml:trace contextRef="#ctx0" brushRef="#br0" timeOffset="23">4910 9128 54 0,'0'0'35'15,"-20"-19"-4"-15,20 19-25 16,11 6-32-16,-11-6-6 15,14 22-4-15</inkml:trace>
  <inkml:trace contextRef="#ctx0" brushRef="#br0" timeOffset="24">5156 9294 50 0,'16'20'39'0,"-1"0"2"15,6 2-1-15,0 2-22 16,-4-5-8-16,-4 2-3 0,-13-2-3 16,-5-1-2-16,-15-6-5 0,-8-9-13 15,-8-3-25 1,4-3 1-16,-2-9-3 16,12-2 1-16</inkml:trace>
  <inkml:trace contextRef="#ctx0" brushRef="#br0" timeOffset="25">6028 9281 32 0,'-23'0'33'15,"-13"-5"-5"-15,-4 10-8 16,2 13-7-16,3 2-3 16,11 8-4-16,6 3-2 0,10 2-2 15,8-6-1-15,20-5 0 16,7-5-1-16,4-6-1 16,4-5-1-16,-4-10-1 15,-3-4 1-15,-6-5-1 16,-5 1 0-16,-9-2 1 15,-8 6 2 1,0 8 3-16,-22 0 1 16,8 10 1-16,-2 13 2 15,6 10 0-15,-3 7-1 0,7 12 1 16,0-2-2 0,6 1-2-16,3 2-6 15,4-11-11-15,-5-6-23 0,11-8-1 16,-3-15 0-16,11-7-1 0</inkml:trace>
  <inkml:trace contextRef="#ctx0" brushRef="#br0" timeOffset="26">6301 9365 29 0,'-10'0'34'0,"-9"0"0"16,10 8-1-16,0 7-20 16,5-2-4-16,10 7-2 15,1-2-2-15,12 0-1 16,2-3 0-16,1-10-2 0,0-5 1 16,0-5-1-16,-7-5 0 15,-5-4-1-15,-10-3 0 16,-7 1-3-16,-6 2-5 15,-8-2-17-15,0 4-13 0,5 8-1 16,-3-4 0-16</inkml:trace>
  <inkml:trace contextRef="#ctx0" brushRef="#br0" timeOffset="27">6453 9472 19 0,'15'9'36'0,"7"0"0"31,-4-5 1-31,4-4-15 0,3 0-8 16,-7-6-6-16,4-1-4 15,-6-5-1-15,-4 0-1 16,-6-6-1-16,-6-1-1 16,-3 0 1-16,-7 5-1 15,-8 3-1-15,-3 5 1 16,-3 6 0-16,-3 12 0 0,0 7 1 15,2 9 0-15,6 10 0 16,3 8 0-16,9 5 1 16,7 2-1-16,7 1-1 0,3-5-6 15,11-5-31 1,2-2-2-16,-1-17 1 0,8-9-1 31</inkml:trace>
  <inkml:trace contextRef="#ctx0" brushRef="#br0" timeOffset="28">6735 9347 16 0,'19'0'30'16,"12"9"1"-16,-4-9-3 16,7 0-18-16,0 0-4 0,-3 0-3 15,-3-5-3-15,-9 2 0 16,-5 1-1-16,-14 2 0 16,0 0 1-16,0 0 1 0,-23 2 1 15,4 6 2 1,0 4 1-16,1 2 2 0,2 5 0 31,6 1 1-31,10 4-1 16,0-3-1-16,17-1 0 0,-2-5-2 15,12-3 0-15,1-10-3 16,1-4-1-16,-1-5-2 16,0-9 0-16,-1 1 0 15,-8-5 0-15,-7 3 0 16,-1 0 1-16,-7 7 0 0,-4 10 2 15,0 0 0-15,0 0 1 16,-6 20-1-16,6-1 0 16,0 6-4-16,-5-3-6 15,5-1-22-15,7 1-5 16,-7-22-2-16,0 16 1 16</inkml:trace>
  <inkml:trace contextRef="#ctx0" brushRef="#br0" timeOffset="29">7125 9128 23 0,'0'0'0'0,"0"-13"0"0,0 13-18 16</inkml:trace>
  <inkml:trace contextRef="#ctx0" brushRef="#br0" timeOffset="30">7335 9156 10 0,'14'-57'34'15,"10"11"1"-15,-6 0 0 16,-1 3-16-16,0 15-3 31,-7 6-4-31,0 22-2 0,-10 10-2 16,6 20-3-16,0 9-2 15,3 16-1-15,7 11 0 16,-1 13 0-16,1 6-1 16,-4 5 0-16,-5-5 0 15,-7-1-1-15,-14-10 0 0,-7-14 0 16,-10-8-4-16,-7-24-5 0,4-12-19 15,3-11-11 1,-2-20 0-16,14-6-1 16</inkml:trace>
  <inkml:trace contextRef="#ctx0" brushRef="#br0" timeOffset="31">7764 9278 43 0,'-3'9'32'15,"-9"-1"1"-15,12-8-16 16,6 22-7-16,3-12-4 15,9 2-3-15,-2-4-2 0,3 1-2 16,-1-5-1-16,-2-4-1 31,-4 0-1-31,-12 0 1 16,0 0 1-16,-21-7 1 0,3 7 3 16,-2 3 2-16,-4 1 2 15,5 6 1-15,-3 0 0 16,15 7 0-16,-1-3 0 15,11 6-1-15,9-3-4 16,10-8-5-16,8 0-23 0,5-3-10 16,-4-6-2-16,13-5 1 15</inkml:trace>
  <inkml:trace contextRef="#ctx0" brushRef="#br0" timeOffset="32">8073 9259 29 0,'20'12'28'0,"-2"-16"1"31,7 8-17-31,6-4-4 0,3 0-2 16,-3 0-3-16,-3-10-2 15,-3 7-1-15,-16-3 0 16,-9 6 0-16,0 0 1 16,-19-8 0-16,-2 13 1 15,-1 4 0-15,0 4 1 16,1 6-1-16,2 1 1 0,10 4 0 16,9-1-1-16,6 2-1 15,10-3 0-15,5 0-3 16,10-10-6-16,4-10-8 15,8-2-5-15,7-6-1 16,-7-9 1-16,3-5 5 16,-4 0 9-1,-6-2 8-15,-7 6 8 16,8-3 35 0,-37 19-18-16,0 0 0 15,-6 14-5-15,-10-2-9 0,-2 7-5 16,-10-4-2-1,3 0-2-15,-2-5-1 0,0-3-2 16,5-5 0-16,1-7-2 16,5-4 0-16,6-5-1 0,10-1-1 15,4-5 1-15,8 8-1 16,6-2 2-16,2 5 0 16,4 9 2-16,0 0 2 15,-2 11 1-15,-4 1 0 16,5 11 0-1,-9-8 1-15,4 3-1 16,-2-4 0-16,5-2-1 16,-2-7 0-16,3-5-2 15,-1-8 1-15,2-5-2 16,-1-6 1-16,-4-4 0 16,3-1-2-16,-5-3 2 15,-1 3-1-15,-5 7 1 0,-1 3 1 16,-9 14 2-16,10 0 0 15,-5 12 0-15,-8 7 1 0,3 1 0 16,0 4-1 0,3 2-3-16,4-4-5 15,-4-3-20-15,3-9-14 0,5-4-1 16,6-6-1-16,4 0 1 0</inkml:trace>
  <inkml:trace contextRef="#ctx0" brushRef="#br0" timeOffset="33">9163 9425 81 0,'0'0'42'0,"4"10"-1"15,-4-10-16-15,15 8-55 16,-15-8-6-16,0 0-4 0,-13-14-1 16</inkml:trace>
  <inkml:trace contextRef="#ctx0" brushRef="#br0" timeOffset="34">9738 8961 16 0,'-16'-10'34'15,"16"10"1"-15,24-11-4 16,10 3-11 0,22 3-5-16,9-2-6 15,13 7-5-15,-1 0-5 16,-5 0-8-16,-7 7-7 0,-19-2-12 16,-23-5-7-1,-12 8 0-15,-26-8 0 0</inkml:trace>
  <inkml:trace contextRef="#ctx0" brushRef="#br0" timeOffset="35">10069 8968 19 0,'-26'15'34'0,"18"15"0"16,2 1-6-16,6 3-7 15,9 11-7-15,-4-4-3 16,8 3-6-16,0 0-12 16,-3 0-26-16,-6-13-2 15,4-2-1-15,-8-10 1 0</inkml:trace>
  <inkml:trace contextRef="#ctx0" brushRef="#br0" timeOffset="36">10296 9249 44 0,'0'12'32'0,"-13"-5"1"16,10 10-12-1,3 5-11-15,9-2-3 16,6 4-2-16,4-10 3 0,9 1-2 16,-3-15 2-16,5-2-2 15,-8-16 0-15,-8-1 1 0,-14-5-3 16,-4 0 0-16,-15 2-3 16,-6 0-4-16,0 9-12 15,-2 10-24-15,-4 0 0 16,12 5-2-16,1 1 2 15</inkml:trace>
  <inkml:trace contextRef="#ctx0" brushRef="#br0" timeOffset="37">10977 9356 26 0,'13'4'35'15,"10"4"3"1,0-6-2-16,5-2-15 0,6 0-9 16,-8-2-3-16,1-1-4 15,-12-11-1-15,-4-1-1 0,-11-2-3 16,-12 2 1-16,-7-3-1 15,-5 3 0-15,-3 5 0 16,-1 10-1-16,-3 10 1 16,3 9-1-16,6 9 1 15,7 8-1-15,9 9 1 32,6 9 0-32,0 1 0 0,8-2-3 15,5 5-11-15,2-6-23 16,1-17-1-16,9-3 1 15,-3-19-1-15</inkml:trace>
  <inkml:trace contextRef="#ctx0" brushRef="#br0" timeOffset="38">11495 9246 33 0,'-8'-16'31'0,"8"16"-4"16,-12-15-9-16,1 13-5 16,2 2-5-16,-1 5-3 15,10-5-3-15,-3 18-1 16,9-5 0-16,5-1-1 15,3-2-1-15,0 0 1 0,0-5-3 16,-2-1 1-16,-12-4 0 16,0 0-1-16,0 0 0 15,-20-3 1-15,0 3 2 16,-1 3 0-16,-3 6 2 16,0-1 2-16,8 7 1 15,4-1 1-15,12 6 0 0,7-3 1 16,9 2-1-16,6-7 0 15,5 1-1-15,4-5-1 16,4-7-1-16,-1-2-1 16,-2-8 0-16,-4-5-1 15,-1-3 1-15,-6-7-2 0,-5 2 1 32,-4 1-1-32,-6 1 0 0,-6 3 0 15,0 4 1-15,0 13-1 16,-9-7 0-16,9 7 1 15,-6 22-1-15,6-6 0 16,2 3 1-16,5-1 0 16,2 2-1-16,8-1 2 15,1-2 0-15,0-7-1 0,4-1 1 16,0-4 0-16,-1-5-1 16,1-5 1-16,-3-5-2 15,-4-2-2-15,-4-8-2 16,-2 4-8-16,-9-10-7 15,0 4-10-15,-8-5-2 16,0 1 3 0,-5 0 6-16,2 3 9 15,-5 1 7-15,1 1 10 16,-5-8 31 0,10 16-10-16,10 13-6 15,-9-10-14-15,9 10-29 0,0 0-4 16,0 0-4-16,14 20 0 15</inkml:trace>
  <inkml:trace contextRef="#ctx0" brushRef="#br0" timeOffset="39">12095 9169 41 0,'-12'-5'36'16,"12"15"2"-16,3 5 1 16,1 14-22-16,4 14-7 15,-5 11-3-15,3 10-1 16,-3 0-1-16,0 6-1 16,0-5-3-16,-3-7-4 0,10-4-12 15,-4-12-25-15,3-19 1 16,3-9-1-16,-12-14 0 15</inkml:trace>
  <inkml:trace contextRef="#ctx0" brushRef="#br0" timeOffset="40">12093 9425 20 0,'20'0'29'15,"-5"-6"-1"-15,16 6-5 16,1 0-34-16,1-8-15 15,17 8-1-15,-10-19-2 32</inkml:trace>
  <inkml:trace contextRef="#ctx0" brushRef="#br0" timeOffset="41">12634 9287 67 0,'0'12'37'0,"-21"-1"-1"16,-5 3-15-16,-4 3-9 15,-8-5-4-15,5 0-4 0,-5-8-2 16,6-4-1-16,5-4 0 16,6-10-1-16,5-3-1 15,12-3 1-15,8-1-2 0,8 4 2 16,7 2-1-16,6 8 2 16,3 7 0-16,0 12 0 31,2 3 1-31,-5 9-5 15,3-3-33-15,-6 6-2 0,-7-11 0 16,4 7 0-16</inkml:trace>
  <inkml:trace contextRef="#ctx0" brushRef="#br0" timeOffset="42">13508 9233 43 0,'-15'-6'34'0,"-13"-1"1"16,-10 7-14-16,4 4-5 15,-6 7-6-15,7 6-3 16,6 7-2-16,13 4-1 16,14 0 0-16,10 0-1 15,14-6 0 1,7 2 0-16,-1-13 0 15,8-2-1-15,-7-9 0 16,-9-5-1-16,-9-5-1 16,-13-9-3-16,-7 6-12 15,-12-2-22-15,-2-10-2 16,4 5 0-16,-1-1 0 16</inkml:trace>
  <inkml:trace contextRef="#ctx0" brushRef="#br0" timeOffset="43">13545 9252 34 0,'44'0'33'0,"8"3"1"16,-8-3-2-16,-3 0-19 16,1 0-8-16,-4 0-13 15,-7 0-13 1,-18-6-12-16,2 6 0 16,-15 0-1-16</inkml:trace>
  <inkml:trace contextRef="#ctx0" brushRef="#br0" timeOffset="44">13762 9243 17 0,'-15'9'33'16,"6"10"2"-16,-3-4-1 0,9 4-16 15,3 4-5-15,8 0-8 16,-1-1-12-16,2-7-23 16,7 5-3-16,-1-12-1 15,13 4-1-15</inkml:trace>
  <inkml:trace contextRef="#ctx0" brushRef="#br0" timeOffset="45">14116 9319 34 0,'-18'-17'36'0,"-1"5"0"16,-6-2-2-16,-3 9-15 16,7 5-8-16,-1 5-7 31,6 9-2-31,4 9-1 0,9 0 0 15,6 5 0-15,11-3 1 16,6-3-1-16,8-7 1 16,0-6 0-16,6-5 0 15,-3-12 0-15,-3-3 0 16,-7-7-1-16,-5-4-4 16,-7 2-16-16,-3-4-19 0,-9-4 0 15,3 7 0-15,-6-2-1 16</inkml:trace>
  <inkml:trace contextRef="#ctx0" brushRef="#br0" timeOffset="46">1756 10374 26 0,'26'-14'32'15,"-1"1"1"-15,3 13 1 0,-3 10-19 16,-1 5-5-16,-2 12-3 15,-10 4-3-15,-8 5 1 16,-11-2-1-16,0-2-1 16,-4-4-1-16,-5-10-1 0,5-11-1 15,11-7 0-15,0 0-1 16,0-24-2-16,11 5 0 16,2-8 0-16,4-1 0 15,1 0 1-15,-1 4 0 16,1 4-1-16,-5 4 2 15,-6 6 1 1,-7 10 0-16,0 0 1 16,0 22-1-16,0 2 2 15,0-2-1-15,0 2 1 16,7 0 0-16,6-3 0 16,5-8 0-16,6-6-1 15,4-7 1-15,-7-10-2 16,7-4 1-16,-3-8-1 0,-3-2 0 15,-4-3 0-15,-6 3 0 16,-5 0 0-16,-7 8 1 16,-3 5 0-16,3 11 0 15,-13 7 0-15,7 10 1 0,4 3-1 16,-2 6 0 0,13 3 1-16,3-2-1 0,11 0 0 0,3-8 0 15,3-5 1-15,4-6-1 16,-2-8 1-16,-2 0-2 15,-5-13-2-15,-1 3-8 16,-12-6-21-16,-8-3-5 16,1-5-2-16,-10-4 0 31</inkml:trace>
  <inkml:trace contextRef="#ctx0" brushRef="#br0" timeOffset="47">2365 10225 74 0,'-11'-18'36'15,"11"18"-3"-15,-10-5-20 16,10 5-38-16,0 0-8 16,6 11-2-16,4 10-2 0</inkml:trace>
  <inkml:trace contextRef="#ctx0" brushRef="#br0" timeOffset="48">2576 10393 39 0,'0'0'36'0,"0"20"-1"16,-5-3-4-16,1-3-19 16,4 9-5-16,-10-3-1 15,6 7-1-15,-1-7-2 16,5-3-1-16,0-8-1 0,0-9 0 15,19 0-2-15,-5-13 1 16,5 0-1-16,0-7-1 16,3 1 1-16,-6 0-1 15,-1 7 2-15,-6 1-1 16,-9 11 2-16,0 0 0 16,0 0 0-16,7 14 1 0,-7 0-1 15,3 1-4-15,9 4-8 16,0-2-2-16,5-7-23 15,16 2-1-15,0-12 1 0,5 6-1 16</inkml:trace>
  <inkml:trace contextRef="#ctx0" brushRef="#br0" timeOffset="49">2805 10369 25 0,'-6'-41'35'15,"0"-5"2"-15,18 9 0 16,11 8-19-16,4 6-5 16,13 23-3-16,-1 4-2 0,1 21-1 15,-7 11-2-15,1 10 0 16,-12 5-2-16,-1 5 1 16,-8-5-1-16,-4-3-1 15,-3-10 0-15,1-11-1 16,-2-13-1-16,-5-14 1 15,0 0-2 1,0-20 1-16,-12-2-1 16,-3-1 0-16,-10 4-1 0,-4 7 1 15,-4 5 0 1,-7 7 0-16,6 10-4 0,2 1-8 16,11 4-26-16,8 2-2 15,6-5 1-15,18 2 0 16</inkml:trace>
  <inkml:trace contextRef="#ctx0" brushRef="#br0" timeOffset="50">3314 10435 30 0,'0'0'33'0,"-10"-5"1"16,10 5-5-16,-3 19-16 16,3-6-4-16,3 10-3 15,1-4-2-15,5-1 1 16,3-1-2-16,6-5 0 0,-2-7-1 16,8-5-1-16,-4-5-1 15,1-9 0-15,-3-1-1 0,-4-3-1 16,-5-3 1-1,-7 2-1-15,-2 4 0 0,-2 5 1 16,2 10 1-16,-13 0 1 16,7 5 0-16,6 10 0 0,0 2 0 15,12 1 2-15,4-2-1 16,6 1 1-16,3-8-1 16,6-2 1-16,-1-7 0 15,-1-6-1-15,-1-3-3 16,-11-6-9-16,-7-8-27 31,3 5-1-31,-13-10 0 0,-6 4-1 16</inkml:trace>
  <inkml:trace contextRef="#ctx0" brushRef="#br0" timeOffset="51">3673 10277 62 0,'10'27'40'0,"-4"2"1"0,3 10-4 15,6 7-24-15,-9 7-4 16,7 8-4-16,-1 1-1 0,-3 4-2 16,-2-3-4-1,-4-8-10-15,1-8-29 0,-1-5 0 16,-3-19-1-16,0-12 0 31</inkml:trace>
  <inkml:trace contextRef="#ctx0" brushRef="#br0" timeOffset="52">3747 10575 41 0,'32'-10'31'0,"-13"-1"1"16,11 8-14-16,-1-6-33 15,-2-5-14-15,11 8-2 16,-8-11 0-16</inkml:trace>
  <inkml:trace contextRef="#ctx0" brushRef="#br0" timeOffset="53">4194 10420 28 0,'0'0'38'0,"0"27"-1"16,-22-8 2-16,-5 1-17 16,2 1-9-16,-7-6-6 0,1-1-4 15,-2-11-3-15,7-3 0 16,6-11-1-16,3-7-1 31,12-2 0-31,5-3 0 0,9 3 1 16,6 3 1-16,7 7 1 15,5 5 1-15,1 10 0 16,4 10 0-16,-4 4 0 16,0 3-8-16,-4 2-31 15,1 2-1-15,-10-9-1 16,8 4 0-16</inkml:trace>
  <inkml:trace contextRef="#ctx0" brushRef="#br0" timeOffset="54">5525 10389 32 0,'-27'5'34'15,"2"12"-1"-15,-3-3-9 16,6 4-8-16,16 5-5 31,6-3-3-31,16 4-2 0,5-7-1 16,9 1-1-16,2-9-1 15,2-3 0-15,-6-11 0 16,-4-7-1-16,-11-12 0 16,-13-8-1-16,-9-11 0 0,-7-8 0 15,-10-10 0 1,3-3-1-16,1-7 0 0,4 4 0 15,11 8-1-15,7 6-3 16,20 16-4-16,1 9-12 0,6 18-19 16,12 18 1-16,-5 10-1 15,7 12 1-15</inkml:trace>
  <inkml:trace contextRef="#ctx0" brushRef="#br0" timeOffset="55">5767 10336 24 0,'-4'17'37'0,"-3"-1"0"15,7 4-2-15,3 6-14 16,-3-6-9-16,11 9-4 0,-3-3-7 16,-3-6-10-16,4-11-18 15,3 0-10-15,-12-9-1 16,7-14 0-16</inkml:trace>
  <inkml:trace contextRef="#ctx0" brushRef="#br0" timeOffset="56">5770 10123 27 0,'-7'-37'31'0,"11"15"-1"16,-10 11-16-16,6 11-26 15,9 7-12-15,-9 5-5 16,7 12-2-16</inkml:trace>
  <inkml:trace contextRef="#ctx0" brushRef="#br0" timeOffset="57">5888 10362 51 0,'22'32'39'15,"4"1"-1"-15,-7-6-8 16,-2-14-11-16,5 3-8 16,-4-13-5-16,5-3-2 15,-2-5-1-15,0-9-4 16,-2 0-5-16,-7-9-12 0,-3 0-21 15,1 5-2-15,-10-2 1 16,5 8-1-16</inkml:trace>
  <inkml:trace contextRef="#ctx0" brushRef="#br0" timeOffset="58">6387 10315 17 0,'0'0'29'15,"-15"-6"2"-15,15 6-4 16,-9 5-16-16,9-5-6 0,0 14-2 16,0-14-2-16,17 15 0 15,-4-8-2-15,-3-7-2 16,-1 3 0-16,-9-3-1 15,0 0 1-15,0 0 1 16,0 0 3-16,-18 13 1 16,-1-5 4-1,6 7 2-15,-5 1 2 16,9 4 0-16,2-1 0 16,11 3-2-16,2-7-2 15,12 4-2-15,3-5-8 16,1-9-10-16,12-5-17 15,7 0-6-15,5-12 0 16,14 1-1-16</inkml:trace>
  <inkml:trace contextRef="#ctx0" brushRef="#br0" timeOffset="59">6626 10323 18 0,'13'0'30'0,"2"-9"-1"16,12 4-13-16,8 1-5 16,3-2-3-16,1 3-2 15,-2-3-1-15,-5 2-3 16,-10 3 1-16,-22 1-1 16,0 0 1-1,0 0 1-15,-26 14 0 16,1 2 0-16,1 5-1 15,0 3 1-15,4 2-1 16,9 5 1-16,11-4-1 16,5 3-1-16,11-6 0 15,9-3-3-15,5-8-1 16,6-3-4-16,6-10-3 0,-2-8-1 16,6-4 0-16,-1-6 3 15,-3-3 2-15,-5-1 4 0,-5 0 3 16,-4 5 4-1,-12 2 5-15,-1 11 13 16,-15 4-15-16,-22 17-1 31,3 2-3-31,-8-5-1 0,1 0-1 16,-4-5-2-16,1-2 0 16,2-7-1-16,6-11-1 15,7-3-1-15,8-8 1 16,6 4-2-16,6-1 1 15,4 9-1-15,5 2 2 16,5 8 0-16,-2 11 2 0,6 3-1 16,1 5 2-16,-3 3 0 15,6-2 0-15,-4-4 1 16,4-5-1-16,-2-7-1 16,2-4 0-16,-1-12 0 15,-2-3 0-15,0-9-1 16,0-3-1-16,-3 0 1 0,-4-1 0 15,0 6-1-15,-5 3 1 16,-4 9 0-16,-9 10 0 16,0 0 2-16,9 23-1 15,-9 0 0-15,0 0 1 0,0 0-2 16,0-3-8-16,6-2-28 31,5-3-3-31,3-10 0 0,13-2-1 16</inkml:trace>
  <inkml:trace contextRef="#ctx0" brushRef="#br0" timeOffset="60">7972 10268 59 0,'0'0'37'0,"0"0"-1"16,9-4-7-16,-9 4-20 16,0 0-14-16,9 13-22 15,-9-13-9-15,10 10-1 16,-10-10 0-1</inkml:trace>
  <inkml:trace contextRef="#ctx0" brushRef="#br0" timeOffset="61">8005 10495 72 0,'0'0'41'15,"0"0"0"-15,0 0-12 16,10 9-16-16,-10-9-7 16,0 0-6-16,16 0-29 15,-16 0-11-15,12 0-1 16,-3 0 0-16</inkml:trace>
  <inkml:trace contextRef="#ctx0" brushRef="#br0" timeOffset="62">3112 11951 39 0,'0'0'37'0,"16"-4"0"16,-10 14-10-16,-6 2-7 15,-3 12-7-15,-6-2-4 16,6 9-1-16,-4 0-4 16,7 6-1-16,3-8-1 15,7-1-2-15,6-5-2 0,2-10-5 16,7 1-14-16,3-14-18 15,-11-13-1-15,-1-4 0 16,-9-9-1-16</inkml:trace>
  <inkml:trace contextRef="#ctx0" brushRef="#br0" timeOffset="63">3106 11765 67 0,'-5'-14'36'15,"5"14"-1"-15,0 0-20 0,11-6-31 16,2 12-16-16,-13-6-3 16,21 3-1-16</inkml:trace>
  <inkml:trace contextRef="#ctx0" brushRef="#br0" timeOffset="64">3720 11676 22 0,'-19'-8'36'15,"-3"22"0"-15,-14 8 1 0,-2 10-19 16,7 17-6-16,-4 6-4 15,11 15-2-15,11 0-1 16,17 4-2-16,15-5-1 16,14-7-1-16,8-12-5 15,6-14-7-15,5-17-27 16,3-9 0 0,-7-19 0-16,-2-6-1 15</inkml:trace>
  <inkml:trace contextRef="#ctx0" brushRef="#br0" timeOffset="65">3852 11768 47 0,'0'0'38'0,"20"24"1"16,-18-4-3-16,-2 4-24 0,10 15-4 15,-10 0-1-15,0 7-1 16,0-3-3-16,0 2 0 0,6-3-1 16,4-6-1-16,5-7-2 15,1-14-3-15,11 0-11 16,-5-8-22-16,2-12-3 16,-2-6 0-16,-5-7-1 15</inkml:trace>
  <inkml:trace contextRef="#ctx0" brushRef="#br0" timeOffset="66">3784 12008 15 0,'-21'-3'35'15,"21"3"2"-15,0 0-2 0,21 0-15 16,14 0-6-16,5 0-6 15,6-6-13-15,8 0-25 0,5 6-5 16,-14-13-2 0,3 11 1-16</inkml:trace>
  <inkml:trace contextRef="#ctx0" brushRef="#br0" timeOffset="67">4086 11717 46 0,'28'9'39'0,"5"10"1"16,7 12 1-16,5 12-24 15,-9-2-8-15,-1 12-3 16,-14-1-2-16,-12 5-3 15,-14 1-7-15,-15-7-25 0,-10-7-9 32,1-11-1-32,0-12 0 15</inkml:trace>
  <inkml:trace contextRef="#ctx0" brushRef="#br0" timeOffset="68">4610 11973 35 0,'0'0'36'16,"31"7"1"-16,-6-7-4 15,6-2-16-15,14 2-9 16,0 0-4 0,1 0-4-16,1 0-10 15,-9 0-22-15,-9-13-4 16,1 10-1-16,-15-8 0 15</inkml:trace>
  <inkml:trace contextRef="#ctx0" brushRef="#br0" timeOffset="69">4681 12073 27 0,'3'16'36'0,"12"-13"1"15,44 5 12 1,-24-8-32-16,11 0-6 16,-5 0-4-16,3 0-4 15,-4 0-12-15,-5 0-28 16,-17-11-2-16,2 11-1 15,-20 0 1-15</inkml:trace>
  <inkml:trace contextRef="#ctx0" brushRef="#br0" timeOffset="70">5488 12096 25 0,'10'8'35'16,"10"-8"0"-16,31 4-9 16,22 2-10-16,27-2-4 15,26 7-1-15,17-7-3 16,16 4-6-16,5-2-14 16,-3-2-23-16,-30-9-2 0,-14 5 0 15,-42-18-1-15</inkml:trace>
  <inkml:trace contextRef="#ctx0" brushRef="#br0" timeOffset="71">6149 11475 67 0,'-38'-17'33'16,"-2"12"-11"-16,0 6-6 16,-3 9-7-16,8 11-3 15,4 8-3 1,14 8 0-16,13 1-2 15,13 3 1-15,13 1 0 16,11-9 0-16,10-4-1 16,5-6 0-16,1-7-3 15,-5-13 0-15,-7-3-1 0,-12-11 0 16,-14-3 0 0,-16 0-1-16,-15-4 2 0,-10 7 1 15,-13 1 2-15,-4 10 2 16,-8 0-1-16,5 15 2 0,0 5-1 15,10 8 1-15,9 3 0 16,16 3-1-16,15 2 0 16,18-3 0-16,16-3-2 15,13-5-6 1,14-6-20-16,8 2-12 16,-4-12-1-16,6 0 0 15</inkml:trace>
  <inkml:trace contextRef="#ctx0" brushRef="#br0" timeOffset="72">5730 12433 45 0,'0'15'38'15,"9"13"0"-15,-4 5-9 16,-2 5-16-16,6 14-3 16,-7 2-5-16,1-1-5 15,2 0-10-15,-5-6-23 16,0-18-5-16,-3-5 0 16,3-24-1-16</inkml:trace>
  <inkml:trace contextRef="#ctx0" brushRef="#br0" timeOffset="73">5769 12383 22 0,'30'-27'36'16,"3"2"2"-16,12 13-2 15,2 6-16-15,-2 6-6 16,1 18-6-16,-15 6-3 16,-7 11-1-16,-17 9-1 0,-14 3-1 15,-17-5 0-15,-10-1-1 16,-9-4-1-16,-6-11-2 16,6-4 1-16,2-12-2 15,9-7 0-15,12-11 1 16,20 8-1-16,5-20 2 15,18 15 1-15,13 1 2 0,7 4 0 16,7 12 1-16,3 2 1 16,-1 10 0-16,-8-2-1 15,-7 4 1-15,-9-6-1 16,-8-2-2-16,-5-2-3 16,-15-16-17-16,0 0-22 0,0 0 0 31,-17-5 0-31,17 5 0 15</inkml:trace>
  <inkml:trace contextRef="#ctx0" brushRef="#br0" timeOffset="74">7269 11863 10 0,'0'22'34'0,"0"-22"1"15,21 21-4-15,3-11-11 16,7-8-6-16,9 3-4 0,-2-12-3 16,5-1-2-1,-8-11-2-15,-5 2-1 0,-17-8-1 16,-13 4 0-16,-23 2 0 0,-8 6-1 15,-11 8 0-15,-2 5 1 16,-3 13-1-16,4 7 2 16,6 8 1-16,16 9-1 15,11 1 1-15,18 2 1 16,15-6 0-16,11 1-1 0,12-14 0 16,11-3-4-16,4-8-15 15,0-10-23-15,-7-20-2 16,2-6 1-16,-9-14-1 15</inkml:trace>
  <inkml:trace contextRef="#ctx0" brushRef="#br0" timeOffset="75">7618 11328 35 0,'0'9'38'0,"0"-9"0"16,25 17 0-16,6-10-21 15,6-1-11-15,7 2-32 16,2-8-9-16,10 0-2 16,-3-5-2-16</inkml:trace>
  <inkml:trace contextRef="#ctx0" brushRef="#br0" timeOffset="76">8394 10882 42 0,'0'0'37'16,"12"8"0"-16,-12 6-10 15,0 0-10-15,0 11-7 16,-6 1-3-16,6 11-1 31,-4-3-2-31,4 6-2 0,0-2 0 16,0-5-1-16,10-5 0 16,3-6-1-16,4-6-4 0,1-10-9 15,6-6-23-15,-1-3-3 16,-5-10 1-16,0 3-2 15</inkml:trace>
  <inkml:trace contextRef="#ctx0" brushRef="#br0" timeOffset="77">8285 11096 32 0,'0'0'38'31,"-13"4"1"-31,22 1-3 0,8-2-13 16,10-3-12-16,7 0-11 16,9 0-31-16,1 10-6 15,-3-10-1-15,7 4-1 16</inkml:trace>
  <inkml:trace contextRef="#ctx0" brushRef="#br0" timeOffset="78">8172 11330 43 0,'0'0'39'0,"15"13"0"0,12-9-8 16,15-4-14-16,21 0-7 16,5 0-2-16,14-4-7 15,1 4-12-15,1 0-23 31,-9-4-5-31,-3 4 0 0,-17-11 0 16</inkml:trace>
  <inkml:trace contextRef="#ctx0" brushRef="#br0" timeOffset="79">8183 11468 50 0,'0'15'38'0,"4"5"0"16,-8 3-11-16,4 2-12 16,0 13-6-16,0-5-2 15,0 6-4-15,4-6-4 16,-4-8-7-16,2-2-19 15,3-6-12-15,-5-17 0 16,0 0 0-16</inkml:trace>
  <inkml:trace contextRef="#ctx0" brushRef="#br0" timeOffset="80">8157 11529 27 0,'13'-4'32'16,"0"-6"-5"-16,5 4-5 16,10 0-5-16,-1-1-3 15,7 7-4-15,-5 5-2 16,2 8-1 0,-9 2-2-16,-7 6-1 15,-12 2-1-15,-6 2-1 16,-13-1-1-16,-7 0 0 15,-3-6-2-15,-5-4 0 16,7-7-1-16,2-7 0 16,9-4 1-16,4-5 0 15,9 9 1-15,16-18 1 0,1 14 1 16,8 4 1-16,1 0 0 16,2 9 1-16,-4 4-1 0,4 2-3 15,-3 3-11-15,-1 2-28 16,-8-12 1-16,4 4-1 15,-8-12-1-15</inkml:trace>
  <inkml:trace contextRef="#ctx0" brushRef="#br0" timeOffset="81">8819 11560 21 0,'-8'-13'34'15,"-2"9"0"1,-14-3-9-16,-5 4-8 0,2 6-4 16,-5 3-4-16,4 7 0 15,-2 4-3-15,10 8-1 32,5 0 0-32,12 7 0 0,7-4 0 15,13 0-1-15,8-5 0 16,9-5-2-16,7-8-7 15,2-3-34-15,1-18 0 16,5 0-2-16,-8-12 1 16</inkml:trace>
  <inkml:trace contextRef="#ctx0" brushRef="#br0" timeOffset="82">9483 12001 66 0,'13'14'41'0,"-6"0"0"16,-7 7-7-16,-4 2-29 15,-7-6-39-15,3 4-3 16,-11-12-2-16,6-1-1 16</inkml:trace>
  <inkml:trace contextRef="#ctx0" brushRef="#br0" timeOffset="83">10083 11560 60 0,'4'15'39'16,"2"16"0"-16,-6 9-13 15,-3 4-14-15,6 14-3 0,-3-2-3 16,0 0-5-16,7-8-9 16,-7-13-15-16,0-9-16 15,3-7-1-15,-3-19 1 0,0 0-1 16</inkml:trace>
  <inkml:trace contextRef="#ctx0" brushRef="#br0" timeOffset="84">10042 11510 48 0,'36'-25'39'15,"4"5"-1"-15,8 20-2 16,4 10-21-16,-9 2-7 16,0 16-1-16,-16 8-3 0,-13 9-2 15,-17 3-1-15,-19-2-1 16,-13-3-3-16,-8-8-1 15,-2-5-1-15,-2-11-1 16,10-6 0-16,7-13 1 16,16-4 1-16,14 4 1 0,14-14 3 15,13 14 2-15,7 0 1 16,9 9 0-16,0 1 0 16,1 7-4-16,2 7-17 15,-3-1-18-15,-12-12 0 0,3 6-1 16,-9-12 0-16</inkml:trace>
  <inkml:trace contextRef="#ctx0" brushRef="#br0" timeOffset="85">10906 11615 17 0,'-19'-26'35'16,"1"9"1"-16,-16 0-2 15,-6 5-13-15,0 12-7 16,-10 10-5-16,6 12-3 16,-3 9-1-16,11 9-1 15,8 6-1 1,10 4 0-16,13-3 1 15,18 0-1-15,12-7 1 0,12-8-1 16,9-7-4 0,2-16-15-16,1-5-23 0,6-4-1 15,-5-13 0-15,3 3-1 16</inkml:trace>
  <inkml:trace contextRef="#ctx0" brushRef="#br0" timeOffset="86">11155 11685 44 0,'0'0'38'15,"21"11"0"-15,0-7 0 16,4-4-23-16,14 4-8 15,-3 2-9-15,-1-6-12 32,-3 0-22-32,-1 0-2 0,-10 0 1 15,-2-5-2-15</inkml:trace>
  <inkml:trace contextRef="#ctx0" brushRef="#br0" timeOffset="87">11203 11801 61 0,'8'11'38'16,"5"-2"-1"-16,10-5-13 15,8 1-14-15,7-5-39 16,3 0-6-16,-4-4-2 16,4 4-1-16</inkml:trace>
  <inkml:trace contextRef="#ctx0" brushRef="#br0" timeOffset="88">11768 11560 37 0,'0'0'35'15,"34"12"-1"-15,-5-9-6 16,7-3-16-16,9 5-5 15,2-5-4-15,4 4-3 0,-8-4-6 16,-7 0-4-16,-5 0-9 0,-10-4-7 16,-21 4-9-16,15-5 1 15,-15 5 9-15</inkml:trace>
  <inkml:trace contextRef="#ctx0" brushRef="#br0" timeOffset="89">11997 11589 27 0,'-7'9'34'0,"7"4"0"16,0 0-8-16,0-1-7 16,0 11-6-16,-5-1-3 0,5 10-1 15,0-6-2-15,0 3-2 16,7-3-1-16,1-1-1 15,8-10 0-15,6-2-1 16,8-7-1-16,-3-6-16 16,4-10-24-16,2 6-1 15,-8-9 1 1,-2 9-1-16</inkml:trace>
  <inkml:trace contextRef="#ctx0" brushRef="#br0" timeOffset="90">13059 11644 29 0,'15'-33'35'16,"-9"-6"-1"-16,1 3-8 16,5 6-5-16,-12 2-5 15,8 15-4 1,-8 13-2-16,7 11-3 16,-7 14-3-16,7 16-1 0,-7 6-2 15,0 3 0 1,0 7-3-16,3-6-7 0,3-4-18 15,3-2-13-15,-5-18 0 16,5-8 0-16</inkml:trace>
  <inkml:trace contextRef="#ctx0" brushRef="#br0" timeOffset="91">13193 11304 15 0,'-26'-28'34'16,"-17"2"1"-16,-4 16-1 16,-17 10-16-16,-5 18-6 15,-5 20-4-15,2 13-3 16,10 23-1-16,9 6-1 0,16 11 0 15,19 2 0-15,24 0 0 0,28-8 0 16,25-12 0 0,22-16 0-16,21-21-1 0,16-17 0 15,9-19-1-15,1-23 0 16,-8-14 0-16,-24-21-1 16,-25-14 1-16,-34-15 0 0,-37-6 1 15,-34 0-1-15,-21 5 1 16,-23 10-2-16,-9 6-6 15,3 15-29-15,8 20-4 16,7 13-1-16,25 21-1 16</inkml:trace>
  <inkml:trace contextRef="#ctx0" brushRef="#br0" timeOffset="92">1866 13491 11 0,'-39'0'34'0,"-6"0"0"16,8 12 0-16,7 7-16 16,6 6-5-16,13 11-3 0,14-3-4 15,15 3-2-15,12-7-2 16,13-4 0-16,2-6-1 15,-3-7-1-15,-3-8 0 16,-13-4 0-16,-13 0-1 0,-13 0 1 16,-21-4 1-16,-11 4 0 15,-10 6 0-15,-1 5 1 16,-1 4-1-16,3 6 1 16,8 4 1-16,10 6-2 15,12-2 0-15,11 5 0 16,15-7 1-16,7-1-1 0,15-5 0 15,7-8-1-15,5-8-2 16,5-5 0-16,1-5-1 16,-7-8 0-16,0-3-1 15,-14-5 1-15,-6 4 1 16,-9 0 2-16,-7 2 0 0,-7 2 2 31,-5 4 0-31,0 9 0 16,-16-9 1-16,16 9-1 0,-11 5-2 15,11-5-7-15,0 0-14 16,-8 13-16-16,8-13 0 16,-5 11-1-16,5-11 1 15</inkml:trace>
  <inkml:trace contextRef="#ctx0" brushRef="#br0" timeOffset="93">2074 13880 21 0,'-3'11'36'0,"3"9"1"16,-7-5 0-16,1 7-16 15,6 1-6-15,5-5-6 16,4 2-5-1,-2-8-7-15,9-8-10 16,8-8-22-16,2-1-2 16,-6-12 0-16,10-2-1 15</inkml:trace>
  <inkml:trace contextRef="#ctx0" brushRef="#br0" timeOffset="94">2132 13652 42 0,'-13'-15'36'15,"-3"-1"0"-15,16 16-6 16,0 0-23-16,0 0-30 16,16 5-9-16,-16-5-4 15,28 20 0-15</inkml:trace>
  <inkml:trace contextRef="#ctx0" brushRef="#br0" timeOffset="95">2221 13834 45 0,'5'24'40'16,"-2"-2"0"-16,12 1 1 31,1 6-22-31,-5-11-7 0,13 4-5 16,-5-11 0-16,7-7-4 16,-3-10-1-16,-5-4 0 15,-2-6-3-15,-5-5-4 16,2 3-19-16,-4-1-18 15,-9-3 0-15,0 7 0 16,0 2 0-16</inkml:trace>
  <inkml:trace contextRef="#ctx0" brushRef="#br0" timeOffset="96">2755 13869 53 0,'-3'25'39'0,"-15"-3"1"16,-1 3-5-16,1-2-18 16,-11-7-8-16,5-3-7 0,-1-7-1 15,4-9-4-15,5-6-1 16,5-10 1-16,9 2-2 16,6-5 1-16,9 7 0 15,1 4 2-15,1 11 2 0,4 2 2 16,0 13 0-16,2 6 0 15,5 5 1-15,-4-1 0 16,-1-2 0-16,1-5-1 16,3-8 0-16,0-10-1 15,-4-6 0-15,-2-10-1 16,-4-11 0-16,1 1 1 0,-1-1-1 16,-5 3 1-16,-5 7 0 15,2 5 1-15,-7 12 0 16,13 6 1-16,-5 12 0 15,-1 6 0-15,-2 1-3 16,2-2-9-16,-7-1-31 16,10 4-1-1,-3-11 0-15,1 0-1 16</inkml:trace>
  <inkml:trace contextRef="#ctx0" brushRef="#br0" timeOffset="97">3931 13532 40 0,'0'-14'38'16,"0"14"1"-16,9 32 1 15,-3 16-23-15,-6 9-7 16,10 13-5-16,-10 1-1 0,3-1-7 16,3 0-9-16,-6-14-21 15,0-26-6-15,0-12-1 16,0-18-1-16</inkml:trace>
  <inkml:trace contextRef="#ctx0" brushRef="#br0" timeOffset="98">3891 13493 39 0,'24'-34'38'0,"20"25"-1"15,1 16-2-15,-5 12-20 16,2 18-5-16,-14 11-3 15,-13 9-2-15,-15 2-4 16,-12 2-1-16,-14-3-3 0,-8-13-2 16,0-4 1-16,-3-18-2 15,7-9 0-15,10-11 1 0,20-3 3 16,-6-13 2-16,19 0 3 16,9 5 1-16,3 2 1 15,11 12 0-15,2 6 1 31,2 5-4-31,-3 7-6 0,-8 0-28 16,-5-5-5-16,4 2-2 16,-9-10 1-16</inkml:trace>
  <inkml:trace contextRef="#ctx0" brushRef="#br0" timeOffset="99">4684 13583 25 0,'-25'-33'37'0,"-5"15"0"16,-14 8-5-16,-2 10-12 16,2 24-6-16,0 9-5 15,10 17-2-15,6 5-4 0,13 7 1 16,15 0-1-16,18-4-1 16,12-8 1-16,12-11-2 15,14-7-1-15,-2-18-12 16,0-10-27-16,7-4-1 15,-4-18-1-15,5-1 1 16</inkml:trace>
  <inkml:trace contextRef="#ctx0" brushRef="#br0" timeOffset="100">5009 13742 57 0,'0'0'39'0,"20"0"-1"16,4 3-10-16,5-7-17 15,10 4-6-15,1 0-5 0,-3 0-8 16,2 0-17-16,-2 6-13 15,-15-6 0-15,0 0-1 16</inkml:trace>
  <inkml:trace contextRef="#ctx0" brushRef="#br0" timeOffset="101">5071 13852 41 0,'0'0'37'0,"19"10"0"15,4-10-12-15,5 0-10 0,8 0-3 16,-2 0-13-16,-1 6-32 0,-4-12-3 16,2 6-1-1,-16-10-1-15</inkml:trace>
  <inkml:trace contextRef="#ctx0" brushRef="#br0" timeOffset="102">5863 13758 13 0,'14'-26'31'0,"-9"-14"-3"31,7 1-4-31,2 3-2 0,-5-1-4 16,1 11-2-16,-7 6-4 16,-3 20-2-16,6 20-2 15,-3 18-2-15,-3 9-3 16,3 11 0-16,3 4-1 16,1 1-2-16,3-1-3 15,3-15-11-15,7-20-25 0,5-4-1 16,1-20 0-16,5-3-1 15</inkml:trace>
  <inkml:trace contextRef="#ctx0" brushRef="#br0" timeOffset="103">6437 13601 25 0,'-28'-6'34'0,"-12"-6"0"16,3 12-5-16,-1 12-16 16,-2 7-6-16,8 17-2 15,2 6-1-15,13 8-1 0,12 1 0 16,12-1 0-16,11-8 1 16,19-5-1-16,7-16 1 15,12-9 0-15,-4-17-1 16,1-9 1-16,-6-13-2 15,-8-7 1-15,-16-4-2 16,-11-3 0 0,-21 2 0-16,-10 4 0 15,-12 5-4-15,-7 5-10 16,-2-1-26-16,3 12-1 0,2-1 1 16,14 5-1-1</inkml:trace>
  <inkml:trace contextRef="#ctx0" brushRef="#br0" timeOffset="104">6722 13255 36 0,'0'0'34'15,"-28"-7"-1"-15,6 10-11 32,1 11-8-32,-7 6-6 0,6 12-3 15,1 6-1-15,7 4-2 16,8 0 1-16,10-1-1 0,12-6-1 15,5-9 1-15,4-8 0 16,5-9 1-16,-5-13 0 16,1-4-1-16,-14-8 1 15,-6-2 0-15,-15-3-1 0,-6 3-1 16,-7 6-8-16,-4-1-18 16,-2 2-13-16,7 11-1 15,2 0 0-15</inkml:trace>
  <inkml:trace contextRef="#ctx0" brushRef="#br0" timeOffset="105">6846 13822 62 0,'0'0'41'16,"0"12"0"-16,0-12-5 15,0 0-24-15,0 0-12 16,0 0-38-16,0 0-1 16,-9-12-1-16,9 12-2 15</inkml:trace>
  <inkml:trace contextRef="#ctx0" brushRef="#br0" timeOffset="106">7516 13445 20 0,'15'0'30'0,"-15"0"-1"15,0 0-10-15,-10 0-6 16,-7 7-4-16,1 0-3 15,-12-2-1-15,0-1 0 16,-3-4-2-16,3 0-2 16,1 0 0-16,5 0 0 15,3-6-1-15,7 6 0 0,12 0-1 16,-13 14 1-16,13 1 0 16,0 6 0-16,0 4-1 15,0 2 2-15,7 4-1 16,-4-2 1-16,5-5 1 15,3-9-1-15,7-6 0 16,6-9 0 0,8 0 0-16,5-3 0 15,6 1 0-15,1 2 1 0,-5 2 2 16,-3 11 1-16,-16 5 0 16,-8 11 2-16,-20 1-1 15,-11 4 1-15,-19-2 0 16,-4-1-2-16,-8-8-3 15,1-7-2-15,2-7-5 0,3-9-4 16,17-4-6-16,2-11-8 16,16-2-16-16,9 3-2 15,8-3 2-15,15 10 11 16</inkml:trace>
  <inkml:trace contextRef="#ctx0" brushRef="#br0" timeOffset="107">7809 13780 75 0,'9'-7'40'0,"-9"7"0"16,0 0-12-16,0 0-24 15,0 0-37-15,0 0-5 16,0 0-2-16,6-9 0 16</inkml:trace>
  <inkml:trace contextRef="#ctx0" brushRef="#br0" timeOffset="108">7996 13773 9 0,'0'0'34'0,"28"-4"0"15,-9-11 1-15,6-6-17 16,8-1-3-16,-4-11-6 16,2 1-3-16,-5-7 0 31,-2 3-2-31,-8 5-1 0,-8 4 0 15,-8 11-1-15,0 16 0 16,-15 6 0-16,6 20-1 16,-4 11-1-16,4 9 1 15,3 9-1-15,3-1 0 16,3 4-3-16,9-8-8 16,6-11-21-16,8-6-7 0,-5-18 1 15,9-5-1-15</inkml:trace>
  <inkml:trace contextRef="#ctx0" brushRef="#br0" timeOffset="109">8608 13601 30 0,'-21'-23'35'0,"8"6"0"16,-14 2-4-16,2 0-17 15,3 15-6-15,-6 3-3 16,5 17-2-16,1 9-2 16,7 9 1-16,3 10-1 0,8 4 0 15,11 0 1-15,11-3 0 16,4-11 0-16,13-10 0 16,6-13-1-16,6-11 1 15,-2-14-1-15,0-8 0 16,-10-14 0-16,-6-5-1 15,-14-9 0-15,-15 4 1 0,-6 0-1 16,-12 1-1-16,-4 9-8 16,-5 8-29-16,1-3 0 15,8 11 0-15,-1-2 0 16</inkml:trace>
  <inkml:trace contextRef="#ctx0" brushRef="#br0" timeOffset="110">8633 13319 18 0,'-12'-5'34'16,"24"9"-1"-16,1-4 1 15,17 0-21-15,5 0-13 16,8 4-21-16,7 5-10 16,-7-9-2-16,8 8 0 15</inkml:trace>
  <inkml:trace contextRef="#ctx0" brushRef="#br0" timeOffset="111">9163 13225 20 0,'-12'-10'33'0,"-10"-1"2"16,4 11-2-16,-1 4-18 0,-2 4-6 15,9 10-4-15,2 5-2 16,6 5-2-16,11 1 1 15,5 3-1 1,4-6 0-16,8-1 0 16,4-6 1-16,0-8-1 15,-3-8 1-15,-6-3-1 16,-19 0 0-16,9-14 0 16,-22 5 0-16,-8-1-2 15,0 4-15-15,-2 2-20 16,-7-5 0-16,10 9 0 0,2-6-1 15</inkml:trace>
  <inkml:trace contextRef="#ctx0" brushRef="#br0" timeOffset="112">9346 13704 36 0,'21'5'36'16,"12"-1"-1"-16,-3-4-2 16,7-5-20-16,10 5-8 15,2 5-10-15,-3-2-18 16,-8-3-12-16,-1 6-1 0,-15-6 1 16</inkml:trace>
  <inkml:trace contextRef="#ctx0" brushRef="#br0" timeOffset="113">9393 13805 35 0,'34'16'34'0,"-6"-12"1"16,13 0-11-16,2-2-26 0,-6-2-25 15,12 0-5-15,-14-2-1 16,5 2 0-16</inkml:trace>
  <inkml:trace contextRef="#ctx0" brushRef="#br0" timeOffset="114">10425 13462 23 0,'13'-10'32'0,"-3"10"0"15,-10 0-8-15,-23-9-8 16,2 9-7-16,-7 0-5 16,-3 0-2-1,0 0-1-15,-3 0-1 16,6 4 0-16,3-1-1 15,9 4 0-15,2-2 1 16,4 7-1-16,6 1 1 16,4 3 0-16,0 1 1 15,4 3 1-15,-1 4 0 16,0-1 0-16,4-1 1 0,-4-5 0 16,5 0 0-16,-1-8-1 15,5-2 0-15,4-7 0 16,5 0-1-16,5 0 0 15,6 0 0-15,3 8-1 0,0 0 1 16,-5 6 1 0,-5 6 2-16,-9 3-1 0,-13 4 0 15,-16 0 1-15,-8-3 0 0,-14-5-1 16,-1-5-3-16,-1-3-8 16,-1-11-13-16,1-7-17 15,19-1-2-15,8-9 1 16,13 3-1-16</inkml:trace>
  <inkml:trace contextRef="#ctx0" brushRef="#br0" timeOffset="115">11195 13609 26 0,'-15'-14'30'0,"-10"-3"-7"31,-4 7-5-31,0 5-4 0,-2 5-5 16,1 0-4-16,8 13-1 15,7 4 0-15,12 4-1 16,8 8 0-16,11-4 0 16,3 1 0-16,3-2 1 15,0 0 0-15,-7-7-1 16,-4 0 0-16,-11-17-5 0,-9 8-10 16,-8-16-21-16,4 3-2 15,-5-12 1-15,8 4-2 16</inkml:trace>
  <inkml:trace contextRef="#ctx0" brushRef="#br0" timeOffset="116">11124 13680 20 0,'33'7'30'16,"-5"-7"-2"-16,4 0-10 16,4 0-5-16,-3 0-5 15,0-6-2-15,-3-3-2 0,-2 0-1 16,-6-2 1-16,-7-2 0 15,-5-5-1-15,-4 2 1 16,-8-1-1-16,-7 7 1 0,-6-2-1 16,-1 7 0-16,-8 5-1 15,3 10-1-15,-3 6 1 16,5 4-1-16,2 2 0 16,7 4 1-16,10 1-1 15,6 0 1-15,10-4-1 16,10-7-1-16,12 0-6 0,0-11-15 15,5-5-15-15,12 0-1 16,-2-7 1-16,3 3 2 16</inkml:trace>
  <inkml:trace contextRef="#ctx0" brushRef="#br0" timeOffset="117">11796 13597 34 0,'0'0'32'15,"0"-18"-7"-15,-17 8-5 16,-2 5-6-16,-7-3-3 16,-2 8-3-1,-4 7-1-15,2 8-1 16,2 4 0-16,11 6-1 16,8 2 0-16,13 5 0 15,9-4 0-15,11 1 0 16,7-8-1-16,7-4-1 15,-1-5-8-15,2-9-35 16,-10-12 1-16,4 0-1 0,-7-14 0 16</inkml:trace>
  <inkml:trace contextRef="#ctx0" brushRef="#br0" timeOffset="118">12172 13522 32 0,'13'5'35'16,"18"5"1"-16,2-7-7 15,5-3-16-15,8 2-3 16,0-2-10-16,-2 0-14 16,-9-8-20-16,1 8-1 15,-17-9-1-15,-1 9 1 0</inkml:trace>
  <inkml:trace contextRef="#ctx0" brushRef="#br0" timeOffset="119">12268 13694 49 0,'15'7'37'0,"2"-7"1"0,11 0-9 16,2 0-17-16,4 0-11 15,-3 5-29-15,0-11-7 16,4 6-2-16,-7-4-1 15</inkml:trace>
  <inkml:trace contextRef="#ctx0" brushRef="#br0" timeOffset="120">12905 13458 31 0,'14'8'35'0,"5"-3"1"15,0-2-9-15,14-3-11 16,8 0-4-16,-3 0-4 16,5 0-3-16,-3 0-4 15,-3-5-2-15,-9 5-4 0,-6 0-6 16,-6-3-7-16,-16 3-8 16,0 0-5-16,0 0-3 15,-10-4 2-15</inkml:trace>
  <inkml:trace contextRef="#ctx0" brushRef="#br0" timeOffset="121">13147 13476 12 0,'0'0'22'0,"-7"10"-2"16,7-10-2-16,0 0-1 15,0 0-1-15,-8 13-2 0,8-3-1 16,-2 1-2-1,-4 9-1-15,-1 1-1 0,2 8-1 16,1-1-2-16,4 3-1 16,6-5-1-16,7-2-1 0,7-10-1 15,9-4-2-15,8-4-7 16,3-6-31-16,2-13-1 16,7 3-1-16,-14-6 1 15</inkml:trace>
  <inkml:trace contextRef="#ctx0" brushRef="#br0" timeOffset="122">14368 13419 31 0,'-13'0'32'0,"-15"-12"-1"0,9-1-12 15,4-2-8-15,9-5-3 16,11 0-3-16,11 0-1 16,12 6 0-16,6 4 1 15,4 5-1-15,-2 5 1 16,-7 15 2-16,-13 5-2 16,-16 10 1-16,-20 2-1 0,-11 4-1 15,-11-2-2-15,-2 0-1 16,3-3-1-16,5-3-1 15,16-9 0-15,14-5 0 16,19-2 0-16,12-6-1 16,15 2-1-16,0-8-7 15,6 0-20 1,1 0-7-16,-10-4-2 16,4-3 1-16</inkml:trace>
  <inkml:trace contextRef="#ctx0" brushRef="#br0" timeOffset="123">14539 13108 41 0,'-45'-22'33'16,"-17"2"1"-16,-3 13-15 16,-2 17-7-16,-5 15-6 15,7 11-2-15,3 18-2 16,13 13-1-16,14 15 0 15,17 4 0-15,18 0 1 0,28-4 1 16,21-11-1-16,25-13 1 16,20-17-1-16,14-22 1 15,4-26 0-15,2-19-1 16,-9-18 0-16,-13-12 1 16,-27-14 0-16,-26-3 0 15,-39-1 0 1,-22 3 0-16,-25 8-4 15,-18 5-10-15,-12 9-27 16,2 14-1-16,1 3-1 16,13 18 0-16</inkml:trace>
  <inkml:trace contextRef="#ctx0" brushRef="#br0" timeOffset="124">1660 15199 31 0,'0'0'33'0,"10"16"0"16,18-15-5-16,18-1-18 0,15 5-4 16,11-5-7-16,4 0-15 31,-5-6-16-31,12 6-1 0,-23-10-1 15</inkml:trace>
  <inkml:trace contextRef="#ctx0" brushRef="#br0" timeOffset="125">2281 15012 31 0,'0'13'37'0,"0"4"0"16,-3 13 1-16,3 9-22 15,-4 0-5-15,4 3-3 16,0-1-8-16,0-5-10 16,6-10-15-16,8-8-10 15,-3-18-1 1,6-12-2-16</inkml:trace>
  <inkml:trace contextRef="#ctx0" brushRef="#br0" timeOffset="126">2412 15112 50 0,'0'0'36'0,"9"17"-3"16,-5 12-8-16,-4 3-11 0,2 3-14 16,-2-3-28-16,18 7-6 0,-9-15-1 15,16-2-2-15</inkml:trace>
  <inkml:trace contextRef="#ctx0" brushRef="#br0" timeOffset="127">2652 15252 72 0,'22'-2'39'0,"9"-5"1"16,16-3-9-16,9 10-23 15,6-8-4-15,12 8-1 16,4 0-8-16,-9 7-28 0,-5-7-6 15,-5 2-1-15,-18-2 0 16</inkml:trace>
  <inkml:trace contextRef="#ctx0" brushRef="#br0" timeOffset="128">4709 14691 35 0,'-22'-20'33'0,"-11"11"-8"15,-7 1-5-15,-7 4-6 16,3 9-3-16,3 4-4 15,8 7-2-15,11 7-2 16,13 6 0-16,14 3-2 0,14 4 1 16,6-3-1-16,13-1 1 31,1-6 1-31,2-4-1 16,-4-9-2-16,-5-9 1 15,-12-4-1-15,-20 0 0 0,0-17-1 16,-20 8 1-16,-15 1-1 15,-6 2 0-15,-4 6 1 16,-3 11 0-16,2 6 1 16,6 6 0-16,15 5 1 0,13 5 0 15,12-1 0-15,19 0 0 16,11-4 0-16,13-5 0 16,7-4-4-16,3-7-6 15,8-6-21-15,-4 2-8 16,-14-8 0-16,-5 4-2 15</inkml:trace>
  <inkml:trace contextRef="#ctx0" brushRef="#br0" timeOffset="129">4182 15304 25 0,'-6'9'36'15,"6"-9"1"-15,28 12-2 16,12-6-18-16,13-6-5 16,20 6-1-16,6-6-2 15,17-3-7-15,0 3-9 16,-2-7-16-16,-15 0-16 16,-8 4 1-1,-23-2-1-15</inkml:trace>
  <inkml:trace contextRef="#ctx0" brushRef="#br0" timeOffset="130">4407 15454 53 0,'-5'22'36'16,"8"13"1"-16,-7 8-16 15,4 4-10-15,0 13-1 0,4 1-3 16,2 1-5-16,1-3-6 16,-7-15-11-16,0-12-22 15,6-6 0-15,-6-26-1 16,0 0 0-16</inkml:trace>
  <inkml:trace contextRef="#ctx0" brushRef="#br0" timeOffset="131">4402 15550 56 0,'44'-10'38'0,"-1"3"1"0,4 11-5 15,-7 11-23-15,-10 5-4 16,-8 11-2-16,-19 0-3 0,-9 3-2 16,-12-2-3-1,-13-7-1-15,-3-3-1 0,-3-8-1 16,6-5 0-16,2-9 0 31,8 0 1-31,8-4 2 0,13 4 3 16,16-4 2-16,4 4 2 15,13 6 1-15,1 1 0 16,8 6 2-16,0 1-2 16,3 0 0-16,-7-1 0 15,-7 1-3-15,-4 0-9 16,-8-5-32-16,-19-9 0 0,10 10-1 16,-22-10 1-16</inkml:trace>
  <inkml:trace contextRef="#ctx0" brushRef="#br0" timeOffset="132">5284 15243 33 0,'26'4'33'16,"-4"-7"-2"-16,16-3-11 15,9 6-7-15,2-5-8 16,3 5-11-16,-4-4-15 16,1 13-11-16,-18-9-1 15,-4 7-1-15</inkml:trace>
  <inkml:trace contextRef="#ctx0" brushRef="#br0" timeOffset="133">5315 15366 16 0,'5'14'34'16,"10"-11"1"-16,20 2-1 15,7-2-23-15,6-7-32 0,11 10-7 16,-9-12-4-16,7 6-2 15</inkml:trace>
  <inkml:trace contextRef="#ctx0" brushRef="#br0" timeOffset="134">5936 15383 28 0,'10'14'35'16,"8"-9"-1"-16,22-1-14 16,25-1-6-16,18-3-1 15,25 0-1-15,19-4-3 16,13-1-4-16,12-4-2 16,-1 1-6-16,-4-1-11 15,-9 5-22 1,-20-5-2-16,-16 9 0 15,-33-9 0-15</inkml:trace>
  <inkml:trace contextRef="#ctx0" brushRef="#br0" timeOffset="135">6318 14741 14 0,'35'-4'29'0,"-1"-8"0"16,4 9-14-16,-1 3-4 15,-4 6-1-15,-8 8-2 16,-12 5-2-16,-13 7-1 15,-7-4-1-15,-11 1 0 32,-3-7-1-32,-1-3-2 0,6-7 0 15,16-6 0-15,0 0-1 16,21-12 1-16,8 12 0 16,4 6 0-16,-2 8 2 15,-1 10 1-15,-15 7 0 16,-9 8 0-16,-19 3-2 15,-12-3-1-15,-9-5-5 0,-7-7-4 16,5-6-9-16,3-16-9 16,4-10-9-16,17-5-1 15,5-11 1-15</inkml:trace>
  <inkml:trace contextRef="#ctx0" brushRef="#br0" timeOffset="136">7004 14780 25 0,'-23'-12'35'0,"-12"-2"-1"0,0 10 1 15,-3 4-22-15,2 11-5 16,5 11-4-16,6 12-2 15,10 7 0-15,8 5-2 16,14 2 2-16,12-4-2 16,14-3 1-16,8-15 1 15,6-10-1-15,1-16 0 0,6-13 1 16,-11-13 1-16,-6-11 0 16,-15-8 0-16,-11-4 0 15,-19-2 0-15,-8 8-1 16,-12 6-2-16,-12 5-9 0,0 8-29 15,5 17 0-15,-5 1-1 32,10 19 0-32</inkml:trace>
  <inkml:trace contextRef="#ctx0" brushRef="#br0" timeOffset="137">6093 15857 19 0,'16'-26'32'16,"11"-3"-5"-16,1 0-6 15,-2 2-5 1,1 8-1-16,-6 7-2 16,0 12-2-16,-10 12-3 15,1 17-1-15,-6 9-1 16,0 11-1-16,-4-1 0 15,3 3-2-15,-2 2-5 16,-3-11-11-16,3-10-25 16,1-7 0-16,-4-15-2 0,0-10 1 15</inkml:trace>
  <inkml:trace contextRef="#ctx0" brushRef="#br0" timeOffset="138">6653 15748 29 0,'-8'-10'35'0,"-11"-1"1"16,4 11-6-16,-8 7-14 16,-5 4-8-16,7 11-4 31,0 5-1-31,7 8-2 0,7 3 0 15,7-1 0-15,11 0 0 16,8-5 1-16,8-8-1 16,10-6 1-16,5-11 1 15,0-7 0-15,-3-16-1 16,-4-4 2-16,-9-12-1 16,-8 1 0-16,-12-12-1 0,-12 4 0 15,-10 0-2-15,-7 3-2 16,-3 11-10-16,-1 6-27 0,1 2 0 15,5 10-1 1,5 3 1-16</inkml:trace>
  <inkml:trace contextRef="#ctx0" brushRef="#br0" timeOffset="139">7159 15555 29 0,'0'0'31'0,"-21"0"-6"0,1 4-8 16,-4 12-4-1,-4 5-3 1,-3 8-2-16,3 0-1 0,4 7 0 15,5 1-2-15,13 0 0 16,9-11-1-16,13-4 0 16,11-11 0-16,7-5 0 15,-2-11 0-15,2-6-1 16,-10-4 0-16,-8-4-1 16,-16 1 0-16,-6 3-1 0,-14 7-5 15,-11 4-26-15,-5-3-9 16,5 13 1-16,-6-6-2 15</inkml:trace>
  <inkml:trace contextRef="#ctx0" brushRef="#br0" timeOffset="140">7714 15320 11 0,'0'0'34'16,"9"0"1"-16,7 0-1 16,11-3-16-16,8 3-10 15,6-4-12-15,2 4-19 16,-6 0-10-16,7 0-1 16,-20 0 0-1</inkml:trace>
  <inkml:trace contextRef="#ctx0" brushRef="#br0" timeOffset="141">7773 15420 37 0,'0'0'36'0,"24"9"1"16,8-6-6-16,5-3-26 15,1-6-35-15,10 12-2 16,-10-12-3-16,3 9-1 15</inkml:trace>
  <inkml:trace contextRef="#ctx0" brushRef="#br0" timeOffset="142">8525 15051 10 0,'-21'0'31'0,"21"0"1"15,8-10-8-15,12 0-9 16,11 4-4-16,2-4-4 15,8 6-3-15,-1 4 0 16,-3 0 0-16,-12 11-2 16,-10 7 0-1,-15 1 0-15,-6 1 0 16,-15-4 0-16,-4 1 0 16,-1-6-1-16,5-2-1 15,9-9 0-15,12 0 0 16,8-6-1-16,12 4 1 0,10 2-1 15,4 8 0 1,0 1 1-16,-9 11 0 0,-12 6 1 16,-13 3-1-16,-9 7-1 15,-13-6-9-15,-12-1-14 0,-1-3-10 16,-6-11 0-16,11-1-1 16</inkml:trace>
  <inkml:trace contextRef="#ctx0" brushRef="#br0" timeOffset="143">9160 15073 19 0,'-31'-22'34'16,"9"22"-2"-16,-15 6-5 15,4 3-11-15,-4 9-5 16,3 6-5-16,11 11-4 16,8 3 0-16,8 2-1 0,14 1 0 15,8-8-1 1,14-3 2-16,8-10-2 0,6-11 1 16,6-13 0-16,-5-10 0 15,-1-10 1-15,-6-9 1 0,-9-8 0 16,-12-3 0-16,-10 3 0 15,-15 4 0-15,-7 9-1 16,-9 9-3-16,-6 4-15 31,-3 8-21-31,10 14-1 0,-1 0 1 16,10 11-2-16</inkml:trace>
  <inkml:trace contextRef="#ctx0" brushRef="#br0" timeOffset="144">9421 15216 89 0,'0'0'40'0,"0"0"-1"16,0 0-32-16,12 8-42 0,-12-8-3 15,0 0-3 1,0 0 1-16</inkml:trace>
  <inkml:trace contextRef="#ctx0" brushRef="#br0" timeOffset="145">9821 15238 13 0,'0'-23'32'15,"15"-1"-1"-15,-11-12-6 16,5-2-5-16,6 3-4 15,-9-1-4-15,4 10-3 16,-7 7-1-16,-3 19-2 0,0 0-1 31,0 30-1-31,-3 5-2 0,3 11 0 16,-4 3-1 0,4 1-1-16,0-2-4 15,-2-6-15-15,2-9-19 0,2-6 0 16,2-15-1-16,9-5 0 15</inkml:trace>
  <inkml:trace contextRef="#ctx0" brushRef="#br0" timeOffset="146">10242 15044 34 0,'-12'-11'35'0,"-14"-2"1"16,5 13-6-16,-3 5-15 15,-4 7-8-15,3 13-3 16,6 7-2-16,8 6-1 16,7 2 0-16,10 1-1 15,10-7 1-15,12-2 0 0,9-11 0 16,4-9 0-16,1-12-1 0,1-14 2 15,-5-5-2-15,-3-10 1 16,-14-5 1-16,-9-3-1 16,-12-1 1-16,-12 0-1 15,-9 5 0-15,-5 5-3 16,-2 11-16-16,4 3-19 0,-7-1-1 16,9 15 0-16,-2-3 0 15</inkml:trace>
  <inkml:trace contextRef="#ctx0" brushRef="#br0" timeOffset="147">10204 14788 67 0,'27'-5'38'0,"12"5"0"16,2 7-18-16,0-2-35 0,5 2-19 16,-9-7-2-1,7 0-1-15</inkml:trace>
  <inkml:trace contextRef="#ctx0" brushRef="#br0" timeOffset="148">10873 14633 34 0,'-20'-17'34'16,"5"17"-1"-16,-7 0-12 15,-2 2-8-15,1 10-6 16,2 6-3-16,2 10-2 31,4 4-1-31,9 6-1 0,9-1 1 16,9-5 0-16,7-4-1 16,9-4 2-16,6-11-1 15,2-9 0-15,-1-11 0 16,-7-8 1-16,-13-6 0 15,-9 0 1-15,-16 1-1 16,-12 0 0-16,-8 8-3 0,-7 8-26 16,0-1-9-16,12 10 0 15,0-1 0-15</inkml:trace>
  <inkml:trace contextRef="#ctx0" brushRef="#br0" timeOffset="149">11489 14845 16 0,'0'17'36'0,"0"17"-1"16,-16 3 1-16,-5 9-17 16,4 15-9-16,-7-4-1 15,8 7-4-15,3-9-2 16,5-9-2-16,5-20 1 16,3-16-1-16,0-10-1 15,22-25 1-15,-11-10-2 0,6-13 1 16,-3-10 0-16,1-11 0 15,1 4-1-15,-2 6 1 16,-1 10 0-16,0 7 0 16,-1 18 0-16,-1 21 0 0,2 23 0 15,0 16 0 1,1 13 0 0,3 8 1-16,4 7 0 0,1 0 0 15,-3-5-1-15,5-10-4 16,-3-9-10-16,-4-8-22 15,-10-18-1-15,0-5 0 16,-14-18 0-16</inkml:trace>
  <inkml:trace contextRef="#ctx0" brushRef="#br0" timeOffset="150">11404 15141 64 0,'26'0'40'0,"13"2"0"15,8 1-11-15,2-6-58 16,5 11-5 0,-11-8-3-16,1 10-2 15</inkml:trace>
  <inkml:trace contextRef="#ctx0" brushRef="#br0" timeOffset="151">12214 15027 6 0,'0'0'31'15,"20"6"1"-15,-2-9-7 0,13 3-12 16,7 0-7-16,5 0-13 16,3 4-17-16,-8-7-6 15,5 9 0-15,-20-9 9 16</inkml:trace>
  <inkml:trace contextRef="#ctx0" brushRef="#br0" timeOffset="152">12281 15122 25 0,'0'0'34'0,"19"10"2"16,9-8-9-16,2-2-31 0,1 0-20 16,13 0-6-16,-8-5-4 0,12 5 5 15</inkml:trace>
  <inkml:trace contextRef="#ctx0" brushRef="#br0" timeOffset="153">13037 14861 17 0,'12'-3'31'0,"1"-10"0"16,21 4-10 0,0 5-8-16,4-1-5 15,2 5-2-15,-6 6-2 0,-4 7-1 16,-16 6 0-16,-9 3-2 16,-13-1 1-16,-7-1-1 31,-8-3 1-31,1-1-2 0,6-4 1 15,10-3 0-15,6-9 0 16,19 8 0-16,6-3 1 16,2 5 2-16,1 5-1 15,-5 5 2-15,-12 2-1 16,-11 4 0-16,-11-2-2 16,-11-3-3-16,-6-2-5 0,0-9-11 15,-4-7-16-15,18-3-4 16,1-7 0-16,13 7-1 15</inkml:trace>
  <inkml:trace contextRef="#ctx0" brushRef="#br0" timeOffset="154">13747 14870 40 0,'-15'-18'37'0,"-14"-1"-1"16,-5 7-11-16,0 12-8 16,-6 8-7-16,9 13-4 0,2 9-3 15,9 8-2-15,13 7 0 16,7 3-1-16,16-7 1 16,8-2 0-16,17-8-1 15,5-10 1-15,6-14 0 16,2-12 0-16,-10-14 0 15,-2-7 0 1,-14-11 0-16,-14-1-1 16,-18-3 1-16,-15 0-7 15,-8 6-24-15,-2 11-8 16,-11 3-1-16,10 12 1 16</inkml:trace>
  <inkml:trace contextRef="#ctx0" brushRef="#br0" timeOffset="155">14355 14980 13 0,'0'0'32'16,"-13"0"-1"0,13 0-5-16,-11 25-10 0,7-5-6 15,7 2-3-15,3 0-2 16,3-1 0-16,9-4-2 0,5-4 0 16,-2-7-1-16,4-6 0 15,-3-6-1-15,0-6-1 16,-4-7 1-16,1-4-1 31,-8 1 0-31,-1 0-1 0,-3 5 2 16,-4 8-2-16,-3 9 2 15,0 0-1-15,6 15-1 16,-6 3-1-16,3 4-5 16,-3-1-14-16,0-5-14 15,5 3 1-15,-5-19-1 16</inkml:trace>
  <inkml:trace contextRef="#ctx0" brushRef="#br0" timeOffset="156">14372 14739 25 0,'0'0'37'0,"-11"0"1"15,2 25-2-15,-3 19-14 16,2 9-9-16,4 19-3 16,0 6-3-16,6 11-2 15,0 1-1-15,9-1-3 16,-4-5-4-16,-1-18-10 0,-4-12-27 16,7-9-1-16,-7-23 0 15,6-7 0-15</inkml:trace>
  <inkml:trace contextRef="#ctx0" brushRef="#br0" timeOffset="157">14910 14808 18 0,'-14'12'35'0,"3"20"0"15,-12 3-2-15,2 6-15 16,0 4-7-16,2-3-5 16,7-3-1-16,5-14-1 15,12-9-1-15,-5-16-1 16,23-13 0-16,-4-15 0 16,3-8 0-1,-4-13-1-15,0-7 0 16,-2 1-1-16,-3 2 1 15,-2 5-1-15,-2 9 0 16,-1 12 1-16,-1 18-1 16,3 15 0-16,1 17 1 0,3 14-1 15,1 10 1 1,4 6-1-16,2 3 1 0,-2 1-4 16,-2-7-3-16,5-4-14 15,-4-8-18-15,-11-17 0 0,2-5 0 16,-9-16 0-16</inkml:trace>
  <inkml:trace contextRef="#ctx0" brushRef="#br0" timeOffset="158">14862 14954 56 0,'10'0'36'0,"15"0"-1"15,1 0-19-15,12-9-43 16,9 9-4-16,-3-12-3 31,12 7-1-31</inkml:trace>
  <inkml:trace contextRef="#ctx0" brushRef="#br0" timeOffset="159">15810 14739 8 0,'0'0'34'0,"7"-17"-1"16,11 8-1-16,5 3-14 15,6-1-7-15,8 7-3 16,-6 0-3-16,1 4-2 15,-7 4 0-15,-10 2-2 16,-11 5-1-16,-8-5 1 0,-9 2-2 16,-5-5 1-16,5-3-1 15,13-4 0-15,0 0 0 16,0 0 0-16,25 10 1 16,0-2 1-16,0 4 0 15,-4 5 1-15,-14 9 0 16,-7 6 0-16,-16 1-2 0,-12-5-4 15,-6-1-10-15,-2-4-17 16,-8-16-5-16,15-1 0 16,5-19 1-16</inkml:trace>
  <inkml:trace contextRef="#ctx0" brushRef="#br0" timeOffset="160">16067 14439 45 0,'-59'-17'34'16,"-6"21"-6"-16,-9 16-6 15,-8 17-7-15,8 21-5 16,2 15-4-16,15 14-3 0,12 9-2 16,21 8 1-16,20 0-1 15,26-5 0-15,26-11 0 16,23-14 0-16,21-23 0 15,17-23 0-15,10-28-1 16,2-23 2-16,-7-30-1 16,-6-22 1-1,-33-24 2-15,-25-14-1 16,-39-11 0-16,-28-2 1 16,-31 7-1-16,-23 14-1 15,-19 15-3-15,-12 17-12 16,-1 23-27-16,8 28-1 0,-5 16 1 15,1 23-1 1</inkml:trace>
  <inkml:trace contextRef="#ctx0" brushRef="#br0" timeOffset="161">1782 17217 39 0,'9'-18'26'15,"-3"0"-3"-15,-2-4 1 16,2-5-6-16,5 4 0 15,-11-2-5-15,11 7-1 16,-11 5-4-16,0 13-2 0,15 6-2 16,-7 21 0-16,-8 12-1 0,11 6-4 15,-4 5 1-15,-2 2 0 16,2-1-4-16,-3 0-3 16,1-7-11-16,1-18-21 15,-6-26-2-15,15 10 1 16,-15-10 1-16</inkml:trace>
  <inkml:trace contextRef="#ctx0" brushRef="#br0" timeOffset="162">1922 16794 25 0,'-50'-20'36'16,"-6"20"0"-16,-14 15-6 0,-10 16-14 15,6 17-7 1,-1 16-2-16,7 15-6 16,10 7 0-16,23 12 2 0,18 2 0 15,26-9 1-15,30-8 0 0,21-6 2 16,22-21-3-16,19-10 3 15,14-24-5-15,0-18-1 16,4-16 1-16,-12-22-4 16,-14-22 2-16,-19-21-2 31,-27-12 3-31,-21-18 0 0,-33-1 2 16,-28-2 0-16,-21 7 0 15,-18 20 2-15,-13 18-3 16,-6 14-6-16,7 13-30 15,8 28-4-15,13 10-1 16,28 13 0-16</inkml:trace>
  <inkml:trace contextRef="#ctx0" brushRef="#br0" timeOffset="163">2863 17261 29 0,'0'0'33'0,"20"12"3"16,19-8-9-16,13-4-17 0,24 0-3 15,7 0 0 1,13-4-6-16,7 4-8 0,-4 0-19 15,-12 0-8-15,-3 0-3 16,-26 0 3-16</inkml:trace>
  <inkml:trace contextRef="#ctx0" brushRef="#br0" timeOffset="164">3007 17397 2 0,'-19'7'37'16,"28"0"-2"-16,9-7 3 15,20 0-19-15,17 0-6 0,11-5-1 16,12 2-2-16,-1-2-5 0,6-1-9 15,-8 6-9 1,-6-5-24-16,-20-8 0 16,-4 4-1-16,-19-4 0 0</inkml:trace>
  <inkml:trace contextRef="#ctx0" brushRef="#br0" timeOffset="165">3670 17176 54 0,'26'0'39'16,"1"7"1"-16,6 5-6 16,2 8-23-16,-16 3-2 15,-7 11-2-15,-12-2-4 16,-5 9-10-16,-15-9-31 0,-14-3-1 16,-16-13-1-16,0-3 0 15</inkml:trace>
  <inkml:trace contextRef="#ctx0" brushRef="#br0" timeOffset="166">3270 16719 19 0,'-14'-13'32'0,"1"-7"-1"16,9 0-10-16,12 6-4 15,9-4-3-15,10 13-2 16,-1 5-2-16,2 10-2 0,-13 9-2 31,-2 8-1-31,-13 7-2 16,-10 0 0-16,-8 2-2 15,-2 2 1-15,-1-6-2 16,4-4 0-16,12-9 0 0,8-8 1 16,10-5-2-16,9-2-1 15,8 1-3-15,3-13-9 16,3-7-23-16,5 6-1 0,-10-14 0 16,3 5-1-16</inkml:trace>
  <inkml:trace contextRef="#ctx0" brushRef="#br0" timeOffset="167">3491 16512 49 0,'-44'-22'36'0,"1"9"-2"0,-7 13-12 15,-3 16-8-15,3 11-5 16,1 10-4-16,12 17-2 16,6 8-1-16,12 6-1 15,10 6 0-15,15-5-1 16,16-5 0-16,12-6 0 0,14-15 1 31,13-15-1-31,6-21 1 16,1-21-1-16,-2-19 1 15,-7-10 0-15,-13-15 1 16,-17-7-1-16,-26-2 1 0,-19-1-1 16,-21 7 1-16,-13 15-2 15,-6 16-7-15,-6 12-31 16,-3 3 0-16,16 19-1 0,-2 1-1 15</inkml:trace>
  <inkml:trace contextRef="#ctx0" brushRef="#br0" timeOffset="168">3115 17674 25 0,'0'0'33'0,"7"-9"0"16,12 1-4-16,4-1-15 15,2-6-6-15,6 8-2 16,-5 0-2-16,4 7-2 16,-12 5 1-16,-4 7-1 15,-14 0 0-15,-6 1 0 16,-11 0-2-16,-1 2 1 0,3-4-1 15,2-8 0-15,13-3-1 16,0 0 1-16,7-11 0 16,14 11 1-16,1 3 1 0,-1 2 1 15,-5 7-1-15,-4 12 1 16,-12-24-2-16,-6 66-1 31,6-66-6-31,-37 63-11 0,37-63-13 16,-41 40-6-16,20-36 1 15,21-4-3-15</inkml:trace>
  <inkml:trace contextRef="#ctx0" brushRef="#br0" timeOffset="169">3286 17501 15 0,'-22'-20'34'0,"-16"11"0"16,-2 9-8-16,-7 9-9 15,-2 10-3-15,0 13-5 16,5 17-4-16,10 9-2 16,10 9-1-1,14 10-2-15,13-2 2 16,21 7-1-16,14-14 3 0,18-10-3 16,13-19 1-16,11-20-2 15,4-27 6-15,3-27 0 16,-4-21-3-16,-12-22 2 15,-18-3-4-15,-22-4 3 16,-24-6 0-16,-26 10 0 0,-25 16-6 16,-17 19-3-16,-11 20-22 15,-9 17-13-15,-11 9 1 16,5 9-1-16</inkml:trace>
  <inkml:trace contextRef="#ctx0" brushRef="#br0" timeOffset="170">4628 17147 27 0,'0'0'39'15,"7"14"1"-15,-4 6-1 0,-3 9-19 16,-7-3-8-16,7 11-5 16,0-3-1-16,4 0-4 15,2-7-2-15,3-8-4 31,3-3-8-31,-12-16-18 0,22 12-9 16,-9-21-3-16,-4-3 1 16</inkml:trace>
  <inkml:trace contextRef="#ctx0" brushRef="#br0" timeOffset="171">4625 16970 52 0,'0'-14'38'0,"0"14"-1"15,13 5-7 1,-13-5-28 0,16 7-31-16,-16-7-7 15,21 0 0-15,-21 0-1 0</inkml:trace>
  <inkml:trace contextRef="#ctx0" brushRef="#br0" timeOffset="172">5201 16941 27 0,'-26'-17'38'0,"7"25"0"16,-15 9-3-16,-3 7-17 0,3 19-6 16,-3 8-5-16,7 14-1 15,8 3-3-15,12 4-1 16,10-6-1-16,15-3 0 16,12-6-1-16,11-14-3 15,12-8-15-15,3-15-20 0,-7-20-1 16,5-5 0-16,-11-19 0 15</inkml:trace>
  <inkml:trace contextRef="#ctx0" brushRef="#br0" timeOffset="173">5355 17019 55 0,'15'-5'39'0,"8"12"1"16,-7 15-12-1,-7-3-15-15,4 16-2 0,-9 3-4 16,2 7-1-16,-6-3-3 0,0 5 0 16,0-5-2-16,4-2-1 15,5-3 0-15,-1-14-4 16,9-6-9-16,-5-5-21 15,6-12-7-15,2-3-1 16,-8-14 1 0</inkml:trace>
  <inkml:trace contextRef="#ctx0" brushRef="#br0" timeOffset="174">5228 17275 38 0,'0'0'38'0,"21"-8"1"15,10-3-4-15,9 11-19 0,5-6-11 16,4 6-28 0,-3-6-13-16,8 6-2 15,-14-12 0-15</inkml:trace>
  <inkml:trace contextRef="#ctx0" brushRef="#br0" timeOffset="175">5818 17036 30 0,'0'0'38'15,"21"13"0"-15,-6 14 2 16,-4 8-23-16,3 20-7 16,-9 3 0-16,2 13-3 15,-10-5-2-15,-8-4-4 16,-3-5-7-16,-10-13-18 15,2-18-17-15,4-14 2 0,6-12-2 16,12-12 0-16</inkml:trace>
  <inkml:trace contextRef="#ctx0" brushRef="#br0" timeOffset="176">6222 17272 36 0,'13'0'35'0,"15"0"-2"0,0 0-10 16,6-5-10-16,4 5-6 15,-2 5-14-15,4-1-27 16,-12-7-1-16,-2 3-1 16,-14-6 2-16</inkml:trace>
  <inkml:trace contextRef="#ctx0" brushRef="#br0" timeOffset="177">6251 17355 53 0,'19'5'39'15,"8"-5"-2"-15,8 5-14 16,2-5-14-16,3 2-36 15,-3-7-7-15,4 3-1 16,-13-1-2-16</inkml:trace>
  <inkml:trace contextRef="#ctx0" brushRef="#br0" timeOffset="178">6846 17127 5 0,'0'-10'30'0,"20"6"-3"16,1-5-9-16,6-1-5 16,11 3-3-16,4 2-2 15,2 5-1 1,-7 5-3-16,-4 7-1 16,-16 5 0-16,-9 7-1 15,-16 0 1-15,-5 0-3 16,-9-6 2-16,-1-2-3 15,4-4 2-15,10-12-2 16,9 0 1-16,13-10 1 0,10 6 0 16,12 4 0-16,-1 7 2 0,0 10 1 15,-9 1 1 1,-7 15 1-16,-18 1-1 16,-10 8-1-16,-13-4-5 0,-13-7-7 15,-1-8-11-15,1-9-7 16,2-14-11-16,12-11 0 15,6-10 2 1</inkml:trace>
  <inkml:trace contextRef="#ctx0" brushRef="#br0" timeOffset="179">7482 17152 21 0,'-16'-4'35'0,"-12"4"0"15,4 9 0-15,2 8-22 16,-3 2-5-16,10 9-4 0,2 4-1 16,13 6-1-16,9 1-1 0,10-4 1 15,9-9-1 1,9-11 3-16,4-10-3 15,1-10 1-15,-4-7 0 0,-1-14 0 16,-15-6 1-16,-7-5 0 16,-15-1-1-16,-15 7 1 31,-10 9 0-31,-3 3-1 0,-6 13-10 16,-1 9-31-16,-2-3 1 15,10 7-2-15,2-3 1 16</inkml:trace>
  <inkml:trace contextRef="#ctx0" brushRef="#br0" timeOffset="180">8031 17230 15 0,'-10'18'33'0,"10"3"1"16,0-3-1-16,-3 2-21 0,10 4-2 15,1-7-2-15,8 0-1 16,6-12-2-1,3-1-1-15,0-10-2 0,0-7-1 16,-5-6 0-16,-4-7-1 16,-6 2 1-16,-4 1-1 0,-6 4-1 15,-4 4 3-15,4 15-2 16,-14 0-1-16,7 10 2 16,4 9-1-16,3 8 1 15,3-2-4-15,6 6-10 16,-2 2-20-16,-2-10-4 15,5-9 2 1,-10-14-2-16</inkml:trace>
  <inkml:trace contextRef="#ctx0" brushRef="#br0" timeOffset="181">8008 17120 50 0,'6'12'38'16,"-9"15"-1"-16,-2 5-12 16,2 21-13-16,-7 1-3 0,4 15-2 15,0 1-6-15,0-5-10 16,3-9-29-16,3-1 2 16,0-20-3-16,8-10 0 0</inkml:trace>
  <inkml:trace contextRef="#ctx0" brushRef="#br0" timeOffset="182">8419 17126 26 0,'6'12'36'0,"-10"5"-1"16,4 11 0-16,-15 10-23 16,-1-3-3-16,5 8-2 0,-2-9-2 15,3-2-3-15,2-17 0 0,8-15-1 16,0 0 0 0,0-25-2-16,8-7 2 15,5-5-1-15,2-8 0 0,4-1 0 16,3 6 1-16,-1 1 0 31,-3 10-1-31,0 14 2 0,-3 12-1 16,0 8 1-16,-2 19 0 15,-4 11-1-15,0 1 1 16,0 13 1-16,4 1 0 16,2-2-3-16,4-5-5 15,-7-6-10-15,1-15-25 16,2-5 2-16,-15-17-2 0,0 0 0 15</inkml:trace>
  <inkml:trace contextRef="#ctx0" brushRef="#br0" timeOffset="183">8322 17287 30 0,'31'10'36'16,"3"-6"-1"-16,13 3-3 0,-3-7-52 15,-7-4-10 1,4 4-4-16,-17-10 0 16</inkml:trace>
  <inkml:trace contextRef="#ctx0" brushRef="#br0" timeOffset="184">6887 16922 36 0,'-34'36'37'0,"-17"10"0"16,11 15-14-16,-3 25-9 0,5-3-3 15,20 19-3-15,15-7-6 16,18-6-13-16,14-15-26 16,29-6 1-16,16-26-1 15,20-21-1-15</inkml:trace>
  <inkml:trace contextRef="#ctx0" brushRef="#br0" timeOffset="185">8633 16869 21 0,'40'26'38'31,"4"14"1"-31,-1 22 1 0,-6 13-17 16,-15 12-11-16,-6 13-2 15,-22-6-4-15,-9-2-5 16,-14-10-9-16,-8-12-23 16,-4-26-10-16,10-20 2 15,7-24-3-15</inkml:trace>
  <inkml:trace contextRef="#ctx0" brushRef="#br0" timeOffset="186">9118 17282 50 0,'0'0'41'0,"18"0"-1"16,-18 0 0-16,0 0-38 0,16-6-39 16,-16 6-2-16,6-17 1 15,-6 4-2-15</inkml:trace>
  <inkml:trace contextRef="#ctx0" brushRef="#br0" timeOffset="187">9442 17198 28 0,'3'14'35'16,"16"3"2"-16,5 2-14 16,5-11-10-1,9 4-4-15,1-17-1 16,5 1-1-16,-4-11-4 15,-5-5 1-15,-11-6-3 0,-8-3 1 16,-16 2-1 0,-13 3 1-16,-14 6-2 0,-11 5 0 15,-9 8 0-15,-2 12 0 16,-3 13 0-16,2 11-2 0,9 6 4 16,10 6 0-16,13-1-1 15,18 4 2-15,18-1 0 16,13-7 0-16,10-13-1 15,14-11 0-15,11-2-13 16,9-12-28-16,-11-17 0 16,4-4-4-1,-14-18 3-15</inkml:trace>
  <inkml:trace contextRef="#ctx0" brushRef="#br0" timeOffset="188">9737 16622 53 0,'13'5'38'0,"6"-5"0"16,13 4-10-16,12 0-18 15,4-4-22-15,14 4-23 16,-17-14-2-16,11 4-2 0,-9-6 1 16</inkml:trace>
  <inkml:trace contextRef="#ctx0" brushRef="#br0" timeOffset="189">10611 15937 35 0,'0'20'36'0,"-13"1"1"16,5 12-10-1,1 10-13-15,-2 3-5 0,9 9-2 16,0-4-3-16,6-5 0 0,4-3-3 15,7-13 0-15,4-5-4 16,-1-13-7-16,3-8-17 16,-2-4-11-16,-12-16 0 15,4 2 0-15</inkml:trace>
  <inkml:trace contextRef="#ctx0" brushRef="#br0" timeOffset="190">10422 16179 45 0,'0'0'37'16,"0"0"1"-1,19 12-15-15,9-12-10 16,13 0-8-16,7 5-18 16,12 2-21-16,-13-7-3 15,9 8 1-15,-14-8-2 16</inkml:trace>
  <inkml:trace contextRef="#ctx0" brushRef="#br0" timeOffset="191">10307 16549 36 0,'0'0'37'16,"0"0"1"-16,22 10-11 15,16-15-12-15,21 5-3 16,9-8-4-16,15 8-3 16,1 0-14-16,0 8-27 15,-10-8-2-15,-6 8-1 0,-20-4 1 16</inkml:trace>
  <inkml:trace contextRef="#ctx0" brushRef="#br0" timeOffset="192">10736 16681 10 0,'16'4'32'0,"-16"-4"1"16,0 0-11-16,-10-9-6 15,-3 6-5-15,-5 3-4 16,-4 0-4-16,-3-3-1 0,-2 3-1 16,1 0 0-16,1 0-1 15,5 8 0-15,4-1 0 16,6 2 0-16,2 1 0 16,3 0 0-16,5 4 0 15,-3 2-1-15,3 2 2 16,0-1-1-1,0-5 0-15,0 0 1 16,0-4-1-16,0-8 0 16,7 9 1-16,-7-9 0 15,19-9 0-15,-3 4 1 16,8 0 1-16,7 5-1 0,-4 0 1 16,4 7 1-16,-9 1 1 15,-5 12 0-15,-14-1 0 0,-7 9-1 16,-18-6 1-16,-8-3-1 15,-4-4-1-15,-7-1-3 16,4-6-6-16,0-4-29 16,6-14-5-16,12-1 1 15,-3-2-1-15</inkml:trace>
  <inkml:trace contextRef="#ctx0" brushRef="#br0" timeOffset="193">11203 17288 40 0,'18'0'39'0,"-3"18"-2"0,-15 3-8 16,-19 2-56-16,9 9-4 16,-14-8-6-16,10-1 1 15</inkml:trace>
  <inkml:trace contextRef="#ctx0" brushRef="#br0" timeOffset="194">11560 16908 48 0,'31'19'39'0,"-3"17"1"15,9 17-8-15,0 13-19 0,-13 8-4 16,4 14-6-16,-13-6-5 0,-13-9-6 16,-2-9-6-1,-22-15-5-15,-3-12-4 0,-9-16 1 16,6-13 2-16,-1-28 6 15,12-11 7-15,-1-63 11 32,28 35 6-32,12-3 7 15,12-4 0-15,1 3-3 16,9 10-3-16,-10 11-3 16,3 10-1-16,-9 10-3 15,-9 16 1-15,-19 6-3 16,4 25-2-16,-8 4-5 15,-6 2-12-15,4-6-18 0,6 8 0 16,0-16-1-16,19 1 11 16</inkml:trace>
  <inkml:trace contextRef="#ctx0" brushRef="#br0" timeOffset="195">12147 17029 39 0,'0'9'37'0,"12"12"1"16,-15 7-14-16,-3-4-10 0,6 9-4 16,-12-4-4-16,0-3-4 15,-7-10-2-15,-2-7-3 32,1-9 1-32,-1-7 0 0,8-12-1 15,2-5 2-15,11-2-1 16,0-4 2-16,11 6 0 15,4 9 3-15,6 5 0 16,4 10 0-16,1 10 0 16,0 7 1-16,-5 3 0 15,3 9-1-15,-4 0-2 0,-5-6-17 16,-6-8-22-16,4 2-1 16,-13-17 1-16,15 5-2 15</inkml:trace>
  <inkml:trace contextRef="#ctx0" brushRef="#br0" timeOffset="196">13034 16613 47 0,'0'0'37'0,"0"0"1"16,10 35-16-16,-7 13-8 15,-3 8-6-15,3 12-1 16,-3 2-4-16,5 4-1 16,2-4 0-16,5-5-3 0,1-15 2 15,5-10-4-15,5-14-2 0,-3-17-15 16,-1-11-19-1,3-8 1-15,-13-14-1 0,0-2 4 16</inkml:trace>
  <inkml:trace contextRef="#ctx0" brushRef="#br0" timeOffset="197">12951 16958 30 0,'0'0'37'0,"12"12"1"16,12-12-1-16,10 0-25 15,4-4-17-15,-1-1-27 32,16 8-4-32,-7-11 0 0,7 3-2 15</inkml:trace>
  <inkml:trace contextRef="#ctx0" brushRef="#br0" timeOffset="198">13427 16900 40 0,'0'0'37'15,"16"4"0"-15,0-4-2 16,3 0-33-16,9 4-22 16,-1-4-15-16,6 0-1 31,-13-6 0-31</inkml:trace>
  <inkml:trace contextRef="#ctx0" brushRef="#br0" timeOffset="199">13414 16990 43 0,'4'16'37'0,"5"-11"0"15,19-1-6-15,12-4-29 16,-2-8-33-16,8 12-3 15,1-4-1-15,10 0-2 16</inkml:trace>
  <inkml:trace contextRef="#ctx0" brushRef="#br0" timeOffset="200">13921 16918 33 0,'6'-37'29'16,"-6"-4"-3"-16,0 0-2 15,0 11-4-15,-3 4-4 0,3 26-3 16,0 0-4-16,0 29-2 16,0 10-2-16,5 9-2 15,2 5-2-15,-1 2-4 16,7 3-15-16,-1-11-21 16,-6-16 0-16,7-11-1 15,-4-15 1 1</inkml:trace>
  <inkml:trace contextRef="#ctx0" brushRef="#br0" timeOffset="201">14302 16789 13 0,'-24'-17'34'0,"5"14"1"16,-9 3-7-16,3 10-12 16,1 12-5-16,2 7-2 15,9 10-3 1,2 5-3-16,11 8 0 16,11-6-1-16,8-1 2 15,11-10-1-15,12-9 0 16,1-13 0-16,6-13-1 15,-7-12 1-15,-1-15 0 16,-13-8-1-16,-9-10 0 16,-16-8 0-16,-12 5-1 0,-13 3-1 15,-5 0-4-15,2 16-16 0,3 10-19 16,-6 3-1 0,9 20 0-16,7 1 0 0</inkml:trace>
  <inkml:trace contextRef="#ctx0" brushRef="#br0" timeOffset="202">14986 16868 18 0,'-23'-12'32'16,"13"12"0"-16,-5 0-11 16,2 0-6-16,8 10-2 31,5 2-4-31,10 5-2 0,7 0-1 16,8 5 1-16,-1-1-1 15,1 4 1-15,-8-1-2 16,-7 3-1-16,-12-5 0 15,-8-3-1-15,-14-6 0 16,-4-2-2-16,-3-7-2 16,3-10-3-16,14 1-9 0,0-10-22 15,14-6-5-15,10 1 0 16,5-4 0-16</inkml:trace>
  <inkml:trace contextRef="#ctx0" brushRef="#br0" timeOffset="203">15186 16929 8 0,'24'12'31'16,"-11"-6"-2"-16,8-2-9 16,1-4-2-16,-2 0-6 15,1-7-3-15,-8-8-1 16,-3 5-3-16,-10-5-1 16,-9 6-1-16,-4 0 0 0,-6 9 0 15,-4 0-1-15,1 14 0 16,1 5 0-16,5 3-1 15,4 7 1-15,6-1-1 16,6 0-1-16,11-1-1 16,6 1-6-16,4-10-9 15,3-6-18 1,11 5-1-16,-4-17-1 16,13 0 3-16</inkml:trace>
  <inkml:trace contextRef="#ctx0" brushRef="#br0" timeOffset="204">15610 16927 42 0,'-18'-14'37'0,"2"10"-2"15,-9 4-8-15,-3 0-12 16,8 8-6-16,-1 2-4 16,7 11-2-16,4 1-1 15,7 6-1-15,10-2 1 16,6-1-1-16,5-5 1 15,5 0 0-15,2-5-1 0,1-8-3 32,3-1-13-32,-2-6-23 15,-11-13-1-15,3 3 1 16,-11-7-1-16</inkml:trace>
  <inkml:trace contextRef="#ctx0" brushRef="#br0" timeOffset="205">16070 17099 32 0,'16'24'39'0,"-16"-12"0"16,0 4-9-16,0 6-9 15,-6-12-7-15,2 6-13 16,-4-6-29-16,-2-4-9 15,-6-9-2-15,16 3 0 16</inkml:trace>
  <inkml:trace contextRef="#ctx0" brushRef="#br0" timeOffset="206">16842 16711 37 0,'0'11'37'0,"4"17"0"16,-4 6-5-1,-7 5-20-15,7 6-4 0,-3-1-2 16,6-2-2-16,1-9-3 15,4-5-3-15,5-10-4 16,-4-18-10-16,-9 0-21 16,20-14-1-16,-20-7 1 0,6 3 0 15</inkml:trace>
  <inkml:trace contextRef="#ctx0" brushRef="#br0" timeOffset="207">16774 16592 30 0,'12'0'34'16,"-12"0"-2"-16,13-6-7 16,-13 6-25-16,10 0-28 15,5 12-3-15,-15-12-1 0,25 13 3 16</inkml:trace>
  <inkml:trace contextRef="#ctx0" brushRef="#br0" timeOffset="208">17354 16508 22 0,'-10'-14'36'0,"-3"14"-1"16,-11 12-7-16,-10 9-7 15,0 14-5-15,-6 8-5 16,8 15-3-16,2 5-3 15,17 2-1-15,10-2-3 16,16-2-1-16,14-6-7 0,11-14-23 16,7-18-9-16,11-9 0 0,-2-14-1 15</inkml:trace>
  <inkml:trace contextRef="#ctx0" brushRef="#br0" timeOffset="209">17438 16865 17 0,'11'-8'33'0,"-11"-9"-1"0,7-6-9 15,6 0-6-15,-4-9-2 16,5 6-2-16,-6-5-2 16,5 11-2-16,-8-1-1 15,2 12-2-15,-7 9-1 16,0 0-1-16,0 13-1 0,5 16-1 31,-5 2-1-31,4 10 0 0,-1 1-1 16,1-1-4-16,5 5-21 15,0-6-16-15,-3-14 1 16,7-12 0-16</inkml:trace>
  <inkml:trace contextRef="#ctx0" brushRef="#br0" timeOffset="210">17893 16709 39 0,'0'0'26'15,"-5"-17"-1"-15,-12 10-3 16,-5 2-3-16,-10-2-4 16,2 10-3-16,-6 3-4 15,5 11-3-15,2 7-1 16,7 10-1-16,10 3-1 0,12 6 0 15,12-3-1-15,13 0 1 16,8-8-1-16,7-8 1 16,2-17-1-16,0-10 0 15,-5-10 0-15,-7-10 0 16,-11-5 0-16,-9-7-1 16,-13 0 1-1,-7 0-4-15,-3 11-7 16,-6 2-24-16,-2-2-5 15,6 14-1-15,0-2 1 16</inkml:trace>
  <inkml:trace contextRef="#ctx0" brushRef="#br0" timeOffset="211">17947 16487 36 0,'32'9'40'15,"6"15"1"-15,-3 5 1 16,-1 12-20-16,-5 20-8 31,-16 4-5-31,-9 8-3 0,-13 0-7 16,-17-6-11-16,-11-2-28 15,-6-10-2-15,-16-13 0 16,2-10-1-16</inkml:trace>
  <inkml:trace contextRef="#ctx0" brushRef="#br0" timeOffset="212">18395 16785 10 0,'27'11'29'0,"-5"-16"-1"16,19 5-9-16,3 0-15 31,5 0-13-31,7 6-16 0,-16-18-2 16,6 16-1-16</inkml:trace>
  <inkml:trace contextRef="#ctx0" brushRef="#br0" timeOffset="213">18490 16887 42 0,'8'13'35'0,"7"-13"-1"0,15 0-13 15,2 0-14 1,5-2-26-1,6 8-12-15,-10-15-2 16,9 9-1-16</inkml:trace>
  <inkml:trace contextRef="#ctx0" brushRef="#br0" timeOffset="214">19120 16359 13 0,'-13'31'35'0,"-11"12"1"16,2 29 0-16,0 7-17 15,6 9-7-15,12 5-3 0,7-3-10 16,11-7-15-16,6-19-19 0,15-14 0 15,-2-30-2 1,9-10 2-16</inkml:trace>
  <inkml:trace contextRef="#ctx0" brushRef="#br0" timeOffset="215">19268 16620 9 0,'17'-5'35'0,"-4"-9"-1"15,17 8-2-15,0 6-11 16,3-3-7-16,3 12-5 15,-8 5-3-15,-4 6-3 0,-12 6-1 16,-12 0-2-16,-6 3-2 0,-12-7-1 16,2-3-1-1,-5-10 0-15,11-2-1 0,10-7 1 16,0 0 0-16,9-16 2 16,9 7 2-16,2 6 2 15,-2 8 1-15,-2 8 0 31,-13 3 1-31,-10 4-1 0,-13 5 1 16,-11 0-2-16,-5-1-4 16,-3-10-9-16,2-10-18 15,12 3-6-15,1-14 0 16,24 7-1-16</inkml:trace>
  <inkml:trace contextRef="#ctx0" brushRef="#br0" timeOffset="216">19792 16658 30 0,'-25'-5'33'0,"6"10"2"15,-10 0-7-15,3 8-14 0,4 10-6 16,4 6-3-1,9 3-2-15,9 4-2 0,9 3 1 16,10-3-1-16,11-5 0 16,5-9 0-16,6-12 1 15,1-10 1-15,0-11 0 0,-9-14 0 16,-8-2 0-16,-11-4 1 16,-14-6-2-16,-8 3-3 15,-12 1-11-15,-8 1-26 16,4 15 0-16,-5-2-1 15,11 12 1-15</inkml:trace>
  <inkml:trace contextRef="#ctx0" brushRef="#br0" timeOffset="217">20257 16711 32 0,'0'0'34'0,"-6"18"1"15,6-2-5-15,0 2-19 16,10 2-3 0,-3 0-3-16,4 1-2 15,2-8 0-15,2-3-1 16,1-10 0-16,0-7-1 15,-2-8 0-15,-1 1 0 16,-2-3 0-16,-3-4-1 0,0 2 1 16,-2 8-1-1,-6 11 0-15,0 0 0 0,3 9 1 16,-3 4-1-16,0 7 0 16,0 1-4-16,0 9-12 0,0-4-19 15,-7-11-1-15,7-2 0 16,-13-8-1-16</inkml:trace>
  <inkml:trace contextRef="#ctx0" brushRef="#br0" timeOffset="218">20247 16570 59 0,'0'0'37'15,"-11"25"2"-15,11 19-14 0,7 11-13 16,-7 7-4-16,0 12-1 16,0 4-6-16,0-7-8 15,-3-5-30-15,3-2-2 16,-7-22 0-16,7-12 0 16</inkml:trace>
  <inkml:trace contextRef="#ctx0" brushRef="#br0" timeOffset="219">20702 16605 38 0,'0'11'37'15,"-11"12"0"-15,-10 4-3 16,-5 11-18-16,5 11-6 15,-3 0-4-15,10-5-2 0,1-4-2 32,9-11 0-32,4-13-1 0,11-16 0 15,2-14 0 1,9-17 0-16,-1-11 0 0,3-5-1 16,-1-7 1-16,-1 1-1 15,-2 4 0-15,-4 9 1 16,-2 9-2-16,-4 20 1 15,0 14 0-15,-2 14 1 0,1 15-2 16,1 10 2-16,2 4-1 16,1 3 1-16,1 4-2 15,-1-14-5-15,4 2-11 16,-4-12-22-16,-7-15 0 16,-6-14-1-16,0 0 1 15</inkml:trace>
  <inkml:trace contextRef="#ctx0" brushRef="#br0" timeOffset="220">20611 16743 34 0,'0'0'37'15,"-5"11"0"1,24-3 0 0,10-1-24-16,6-4-26 15,11 4-20-15,-10-16-1 16,11 9-2-16,-7-14-1 0</inkml:trace>
  <inkml:trace contextRef="#ctx0" brushRef="#br0" timeOffset="221">21082 16295 44 0,'34'17'39'0,"3"22"1"0,-8 16-4 16,-9 1-21-16,-2 22-2 15,-11-1-5-15,-4 5-2 16,-12-2-6-16,-8-13-6 16,-1-10-21-16,1-12-14 15,-8-20 0 1,10-11 1-16</inkml:trace>
  <inkml:trace contextRef="#ctx0" brushRef="#br0" timeOffset="222">21730 16652 13 0,'0'0'33'0,"17"21"0"15,-5-14-1-15,14-2-16 16,5 0-6-16,0-5-2 15,2-5-2-15,-5-7-3 0,-5-3-1 16,-7-4 0-16,-10-4-1 16,-12 1 0-16,-8 1 0 15,-13 4 0-15,-4 6 0 16,-6 11 1-16,-2 12 0 0,1 7-2 16,6 16 2-16,4 3 0 31,10 7 1-31,13 2-2 0,14 3 1 15,10-11 0-15,14-3 0 16,12-9-4-16,3-14-22 16,4-13-14-16,7-9 0 15,-9-17 0-15</inkml:trace>
  <inkml:trace contextRef="#ctx0" brushRef="#br0" timeOffset="223">21951 16131 50 0,'-4'10'40'16,"24"-3"0"-16,9-7-1 15,5-3-25-15,16 3-8 0,2 0-19 16,6 6-24-16,-16-12-2 16,6 6-1-16,-20-9 0 15</inkml:trace>
  <inkml:trace contextRef="#ctx0" brushRef="#br0" timeOffset="224">22716 16037 41 0,'-33'-10'31'16,"7"2"-7"-16,-4-8-7 15,1-1-8 1,9-6-4-16,8-2-2 16,12 0-2-16,12 6-1 15,12 2 1-15,3 10-1 16,3 7 1-16,5 6 1 0,-2 6 2 16,-10 4 1-1,-5 9 1-15,-18 0 1 16,-11 8 0-16,-13-5-1 0,-4 1 0 15,-8-7-1-15,4-1-1 0,1-4-2 16,3-8 0-16,18-3-1 16,10-6-1-16,25 0 0 15,4-3-8-15,3-1-31 16,9 10 0-16,-1-6-1 16,9 15 1-1</inkml:trace>
  <inkml:trace contextRef="#ctx0" brushRef="#br0" timeOffset="225">22647 16648 8 0,'0'0'30'15,"7"-31"-1"-15,7 15-10 16,3-2-5-16,4 4-3 16,1 4-1-1,-2 7-2-15,3 11-1 16,-7-2-2-16,3 12-1 15,-2 1 0-15,1 3-2 0,-5-2 1 16,4-3 0-16,-3-8 0 16,0-9 0-16,-2 0-1 15,0-14 0-15,-9 1-1 16,-3-6-5-16,0 2-9 0,0 17-24 16,-10-26 1-16,10 18 0 15,-12-4-1-15</inkml:trace>
  <inkml:trace contextRef="#ctx0" brushRef="#br0" timeOffset="226">22629 16828 49 0,'8'12'37'15,"4"-12"-1"1,11-6-13-16,16 6-8 0,-2-4-6 16,7 4-3-16,0 0-2 15,-2 0-6-15,4 5-12 16,-11 0-24-16,-15-11 0 0,1 6 0 15,-21 0-1-15</inkml:trace>
  <inkml:trace contextRef="#ctx0" brushRef="#br0" timeOffset="227">23532 16397 18 0,'11'0'33'0,"-11"0"2"15,-8 7-11-15,-1 5-5 0,-6 3-7 16,6 8-4 0,-1 0-1-1,5 2-1-15,8 0-3 16,2-3-1-16,6-5 0 0,10 0 0 16,2-7 0-16,4-8-1 15,-1-2-2-15,-4-2-6 16,-6-3-13-16,6 0-17 15,-14-12 1-15,2 5-2 16,-10-5 4-16</inkml:trace>
  <inkml:trace contextRef="#ctx0" brushRef="#br0" timeOffset="228">23692 16390 36 0,'0'0'35'15,"-7"19"0"-15,4-4-12 16,-4 4-7-16,7 12-4 16,-8 3-2-16,2 10-2 15,-4-3-3-15,16 7 0 0,0-4 0 16,-6-6-2 0,5-1-2-16,-5-15-2 15,3 2-14-15,8-10-23 0,-11-14-2 16,0 0-1-16,-12-17-1 0</inkml:trace>
  <inkml:trace contextRef="#ctx0" brushRef="#br0" timeOffset="229">24104 16574 15 0,'0'12'33'0,"0"-12"-1"16,-9 25-10-16,6-2-5 15,-4 1-4-15,7 8-1 31,6-8-5-31,-2 6-1 0,10-5-1 16,0-11-1-16,3-6-1 16,10-5-1-16,-2-8-1 15,-1-5 1-15,-2-9-1 0,-3-5 0 16,-15-3-1-16,8 1 1 16,-4 4-1-16,-13 4 0 15,5 2-1-15,-10 9 1 16,1 0 0-16,9 7 0 0,0 16 0 15,-4 3 0-15,4 0 0 16,7 0 0-16,-12 2 0 16,14 3-1-16,0 1-4 15,-13-8-6-15,4-7-20 16,4 3-6 0,-13-13-2-16,-5 3 1 15</inkml:trace>
  <inkml:trace contextRef="#ctx0" brushRef="#br0" timeOffset="230">24057 16445 43 0,'0'0'35'0,"4"21"-4"16,-11 3-8-16,3 6-7 0,4 9-5 16,-11 6-2-16,11 12-1 0,4 1-3 15,0 2-1-15,-1 1 0 16,0-10-2-16,-3-3-3 16,9-7-1-16,2-5-5 15,-11-13-15-15,-4-12-17 31,4-11-1-31,0 0 0 0,0 0 1 16</inkml:trace>
  <inkml:trace contextRef="#ctx0" brushRef="#br0" timeOffset="231">24518 16429 23 0,'0'0'34'0,"0"0"2"15,0 0-11-15,3 57-7 16,-3-57-5-16,-21 84-3 15,2-39-1-15,2 1-3 16,17-46-1 0,-10 80-2-16,10-80-1 15,0 48-1-15,0-48 0 16,0 0 1-16,0 0-1 16,0 0-1-16,18-61 1 15,-18 61-1-15,20-87-1 0,-16 41 1 16,15 0 0-1,-19 46-1-15,30-70 0 0,-30 70 0 16,0 0 1-16,18-45-1 16,-18 45 1-16,0 0-1 0,0 0 0 15,50 67 1-15,-50-67 1 16,23 65-1-16,-23-65 0 16,49 68 0-16,-49-68 1 15,23 62-1-15,-23-62-1 0,15 42-4 16,-15-42-9-16,0 0-21 15,0 0-4-15,0 0 1 16,0 0-2-16</inkml:trace>
  <inkml:trace contextRef="#ctx0" brushRef="#br0" timeOffset="232">24457 16631 16 0,'0'0'36'0,"0"0"1"16,0 0-1-16,0 0-16 0,59 0-8 16,-59 0-4-16,69 0-2 15,-69 0-2-15,69 0-3 16,-69 0-1-16,61 0-6 15,-61 0-14-15,0 0-18 16,0 0-1 0,0 0 1-16,0 0 4 15</inkml:trace>
</inkml:ink>
</file>

<file path=ppt/ink/ink3.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2-22T08:37:55.952"/>
    </inkml:context>
    <inkml:brush xml:id="br0">
      <inkml:brushProperty name="width" value="0.05292" units="cm"/>
      <inkml:brushProperty name="height" value="0.05292" units="cm"/>
    </inkml:brush>
  </inkml:definitions>
  <inkml:trace contextRef="#ctx0" brushRef="#br0">15939 3808 1327 0,'-5'-6'236'0,"-8"-4"-89"15,-4-2-9-15,-9 2-12 16,-3 4-15-16,-6 8-30 16,-1 8-14-16,-4 13-24 15,6 3-9-15,7 6-16 16,6 2-8-16,18 1-13 15,5 3-7-15,17-2 0 16,5 0 1-16,14-8 5 16,7-6 3-16,7-14 2 15,3-8 2-15,-7-5 3 16,-8-9 1-16,-22 1 8 16,-13 2 2-16,-28 7 0 0,-11 1 0 15,-21 6-6-15,-6 3-3 16,-1 9-6-16,2 11-2 15,15 14-8-15,3 4 0 16,16 8 5-16,13 0 3 16,15-6 5-16,17-6 1 15,24-11-4-15,1-7-1 0,17-13-1 16,4-2 8-16,6-9-83 16,5-4-76-16</inkml:trace>
  <inkml:trace contextRef="#ctx0" brushRef="#br0" timeOffset="290.2232">16385 3969 1614 0,'6'0'314'0,"14"0"-184"0,8-2-34 15,15-1-45-15,4 0-19 16,-1-5-15-16,1 1-35 15,-7-1-148-15</inkml:trace>
  <inkml:trace contextRef="#ctx0" brushRef="#br0" timeOffset="471.1584">16492 4131 1557 0,'5'4'286'0,"9"3"-102"16,12-2-45-16,9-6-52 16,3-4-24-16,3-2-38 15,2 0-3-15,6 2-153 16</inkml:trace>
  <inkml:trace contextRef="#ctx0" brushRef="#br0" timeOffset="1168.6009">17137 3720 1099 0,'0'-2'377'0,"2"0"-180"16,9-2-45-16,18 2-50 16,2 0-25-16,11-2-40 15,1 2-13-15,-1 2-11 16,1 1-2-16,-2 4-1 16,-8 0-1-16,-15 2 1 15,-5-1 0-15,-14-1-9 16,-7 2-3-16,-9 0-9 15,-6-2-1-15,-9-1 7 16,0-3 1-16,3-1 2 0,4 3-1 16,10 8-4-16,4 4 0 15,11 10 0-15,1 4 4 16,11 5 2-16,3 5 1 16,3 4 2-16,2 3 0 15,-9 2 1-15,-1 1 2 16,-14-4 6-16,-5-2 1 15,-11-7 1-15,-7-9 1 0,-3-13-4 16,-1-3-3-16,3-14-4 16,8-4-3-16,13-3-6 15,3-2-1-15,12 4 2 16,7 1 4-16,9 3 5 16,8-1 2-16,11 2-1 15,3 0-2-15,6 3-1 16,-1 2 0-16,-9 2-49 15,-9 0-98-15</inkml:trace>
  <inkml:trace contextRef="#ctx0" brushRef="#br0" timeOffset="1817.634">17773 3819 1444 0,'-4'-2'234'16,"-2"2"-59"-16,-1 7-16 15,3 17-61-15,1 11-20 16,3 16-44-16,0 7-11 0,1 15-14 15,1-3-17-15,4-10-67 16,0-10-40-16,1-31-168 16</inkml:trace>
  <inkml:trace contextRef="#ctx0" brushRef="#br0" timeOffset="2109.6947">17681 3845 1086 0,'9'-15'392'0,"17"-16"-194"15,8 8-23-15,14 12-65 16,9 9-31-16,2 11-36 16,-6 7-14-16,-18 7-4 15,-10 4 2-15,-23 9-1 16,-7 1-3-16,-13 12-9 16,-13 1-2-16,-10-3-25 0,3-4-2 15,0-17-13-15,7-7-3 16,13-13 16-16,5-7-5 15,13-4 8-15,9-2 7 16,11 2 20-16,10 5 8 16,12 7 22-16,7 6 8 15,-3 4-4-15,-6 4 1 16,-7-2-12-16,-8 0-44 16</inkml:trace>
  <inkml:trace contextRef="#ctx0" brushRef="#br0" timeOffset="2640.5892">18639 3823 1508 0,'-1'3'263'0,"-1"9"-84"15,-1 3-30-15,6 15-69 16,2 8-20-16,0 11-32 16,4 6-11-16,-7 2-22 15,2-6-33-15,-4-13-132 16</inkml:trace>
  <inkml:trace contextRef="#ctx0" brushRef="#br0" timeOffset="2801.3457">18480 4018 1665 0,'8'1'346'15,"16"2"-219"-15,11 1-22 16,14-1-54-16,8 1-19 15,8-4-34-15,0 2-60 16</inkml:trace>
  <inkml:trace contextRef="#ctx0" brushRef="#br0" timeOffset="3413.1571">19137 3652 1449 0,'11'0'242'15,"9"-1"-73"-15,20 1-77 0,8 0-25 16,11 0-52-16,1 0-6 16,-9-1 0-16,-7 2 0 15,-20 1 3-15,-5 0 0 16,-15 0 0-16,-5-2-6 15,-10 0-18-15,-6 5-8 16,-11-2-3-16,-2 3 4 16,-1 3 11-16,3 1 3 15,9 11-4-15,8 7 1 0,11 7 4 16,4 6 3-16,14 5 1 16,-1-1 1-16,7 3-1 15,-3-5 5-15,-7 1 11 16,-4 1 4-16,-10-7 5 15,-6-2 0-15,-17-8-7 16,-8-5-2-16,-15-11-4 16,-2-4-3-16,9-9-6 15,6-5-2-15,18-2-4 16,8-1-1-16,14 1 13 16,12 0 11-16,15 1 19 15,12 3 4-15,14 1-11 16,5-1-7-16,-3 4-13 15,-5 2-55-15</inkml:trace>
  <inkml:trace contextRef="#ctx0" brushRef="#br0" timeOffset="3937.5302">19704 3968 962 0,'5'-4'453'0,"5"-1"-244"15,7 4-32-15,6 10-39 16,2 14-21-16,-4 15-20 16,-2 11 2-16,-11 4-8 0,-6-4-13 15,-3-11-34-15,-3-10-11 16,-2-22-18-16,1-6-1 16,4-27-6-16,3-13-2 15,13-17-2-15,12-4 10 16,12 8 21-16,3 7 5 0,2 17 2 15,0 10-9-15,-7 16-36 16,-3 10-39-16</inkml:trace>
</inkml:ink>
</file>

<file path=ppt/ink/ink4.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2-22T08:40:17.685"/>
    </inkml:context>
    <inkml:brush xml:id="br0">
      <inkml:brushProperty name="width" value="0.05292" units="cm"/>
      <inkml:brushProperty name="height" value="0.05292" units="cm"/>
    </inkml:brush>
  </inkml:definitions>
  <inkml:trace contextRef="#ctx0" brushRef="#br0">19095 12702 1268 0,'-1'-1'311'0,"-1"-3"-72"0,5 4-61 15,-3 0-36-15,0 0-55 16,16 2-25-16,41 8-42 16,-26-5-11-16,5-5-5 15,-2 1-5-15,1-1-67 16,1-2-57-16</inkml:trace>
  <inkml:trace contextRef="#ctx0" brushRef="#br0" timeOffset="363.2168">19088 12823 1018 0,'-1'3'426'0,"2"-1"-227"15,9 0-26-15,6 1-33 16,8-2-27-16,6-1-44 16,1-1-18-16,7-4-28 15,-2 2-14-15,-4-2-129 16</inkml:trace>
  <inkml:trace contextRef="#ctx0" brushRef="#br0" timeOffset="926.0523">19477 12823 884 0,'2'2'437'0,"3"-2"-246"15,-1 0-56-15,-4-2-16 16,0 1-2-16,0 0-28 16,4-6-18-16,3-12-29 15,33-33-7-15,-27 27-2 16,1-2 4-16,-6-2 7 15,-2 2 5-15,-2 6-2 16,1 4-2-16,-5 10-12 16,1 4-8-16,-5 6-11 15,4 11-5-15,0 15-6 16,2 6-2-16,-1 10-1 0,1 2 0 16,0-7 0-16,-2 1 1 15,5-11-1-15,0-7-11 16,3-11-82-16,1-9-70 15</inkml:trace>
  <inkml:trace contextRef="#ctx0" brushRef="#br0" timeOffset="1495.2431">19882 12788 470 0,'-5'3'414'0,"-8"2"38"16,-2 0-275-16,5-11-72 16,0-5-7-16,4-5-31 0,0-5-8 15,8-2 7-15,3-1 7 16,5-1 21-16,4 0 12 16,-1 8-12-16,2 3-13 15,2 11-34-15,2 5-11 16,-3 14-15-16,0 10-5 15,-8 9-4-15,-6 8-1 16,-9 2-4-16,-1-5-5 16,-7 0-28-16,-4-12-16 0,-1-7-22 15,-3-5-3-15,-4-12 27 16,1-5 14-16,5-6 20 16,3-3 3-16,9-1 1 15,4-1 7-15,6 2 18 16,5 0 6-16,9 3 9 15,2 3 1-15,10 4-13 16,3 1-1-16,2 7-5 16,-2 2-4-16,-4 1-3 15,0-2-4-15,-10-2-41 16,9 1-67-16</inkml:trace>
  <inkml:trace contextRef="#ctx0" brushRef="#br0" timeOffset="2094.0349">20227 12617 1303 0,'0'-2'287'16,"0"-3"-65"-16,2 5-79 16,-2 0-31-16,0 0-48 15,4 14-14-15,18 46-10 16,-10-27-8-16,-1 5-10 16,1 0-3-16,0-9-10 15,-1-2-1-15,-1-12-2 16,-1-4 3-16,-2-3 3 15,-2-3 2-15,2-3 9 0,-6-2 4 16,2-3 4-16,5-3 0 16,-5-3-5-16,5-3-3 15,0-9-6-15,3-2-4 16,3-5-6-16,-1-5 4 16,4 0 14-16,-4 3 5 15,0 8 19-15,-3 2-1 16,-7 11-3-16,-3-2-6 0,4 3-16 15,-1-2-6-15,3 5-9 16,-1 0-2-16,-5 5-76 16,2 5-14-16</inkml:trace>
  <inkml:trace contextRef="#ctx0" brushRef="#br0" timeOffset="5125.1331">21243 12981 1064 0,'5'3'376'16,"2"0"-234"-16,8 1-80 16,2 1-16-16,11 1-32 15,6-2-7-15,1-3-47 16,4-1-66-16</inkml:trace>
  <inkml:trace contextRef="#ctx0" brushRef="#br0" timeOffset="5339.5679">21304 13102 1271 0,'0'4'257'0,"9"3"-126"0,8 0-22 15,4-4-39-15,11-3-9 16,-2-7-35-16,4 3-10 16,5 0-112-16</inkml:trace>
  <inkml:trace contextRef="#ctx0" brushRef="#br0" timeOffset="5771.4222">21776 12936 1471 0,'-10'0'214'0,"-10"0"-113"16,0 5-22-16,-1 5-40 15,5 6-15-15,4 5-16 16,0 3-7-16,11 1 1 16,1-3-1-16,13-3 1 0,6-2 0 15,11-4 2-15,5 0 2 16,3-11 3-16,3-3 2 15,-7-11 10-15,-1-1 8 16,-10-6 25-16,-11 0 16 16,-9-6 19-16,-9-2 0 15,-10 2-13-15,-4 7-12 16,-15 2-29-16,2 7-12 16,-1 5-56-16,3-2-60 0,16 9-248 15</inkml:trace>
  <inkml:trace contextRef="#ctx0" brushRef="#br0" timeOffset="5978.3812">22026 13078 1411 0,'0'2'269'0,"2"1"28"16,-2 1-75-16,0-4-97 16,0 0-33-16,0 0-92 15,0 0-76-15</inkml:trace>
  <inkml:trace contextRef="#ctx0" brushRef="#br0" timeOffset="6425.8756">22274 12972 936 0,'-3'-3'445'0,"-2"-5"-259"15,-1 1-35-15,-6 7-29 16,-1-3-6-16,-4 3-40 16,2 5-23-16,-3 1-35 15,3 10-14-15,6 1-10 16,2 4-1-16,7-2-1 15,7 0 0-15,8 2 2 16,2-3 1-16,10-5 2 16,1-5 2-16,5-8 3 15,-1-8 2-15,-6-8 5 16,-6-4 4-16,-11-4 21 0,-8 0 15 16,-7 1 15-16,-11 5 0 15,-6 6-21-15,-3 1-15 16,-1 5-106-16,5-2-126 15</inkml:trace>
  <inkml:trace contextRef="#ctx0" brushRef="#br0" timeOffset="7016.0814">22605 12886 944 0,'2'1'433'0,"5"0"-259"15,-3 1-47-15,-5 1-37 16,-2-3-21-16,2 0-26 0,0 0-17 16,-6 0-17-16,-8 0-2 15,-33 0-3-15,30-4-2 16,4-2-3-16,0-2-2 16,8 6-1-16,2-3-1 15,2 5 0-15,2 4 1 16,-2-4 5-16,1 0 7 15,1 0 11-15,0 9 4 16,1 1 3-16,7 28-1 0,-2-28-5 16,-2-3-3-16,-1-4-5 15,4 5-4-15,-1-8-4 16,2 0-1-16,6 2-3 16,0-2-1-16,5 8-1 15,2-1 2-15,-1 5 0 16,-2-2 0-16,-5 0 2 15,-2 3 7-15,-5-1 12 16,-5 3 8-16,-8 2 10 16,-8-3-1-16,-11-5-8 15,-4-4-3-15,-3-5-12 16,0-2-6-16,11-3-9 16,4-1-32-16,11-1-122 15</inkml:trace>
  <inkml:trace contextRef="#ctx0" brushRef="#br0" timeOffset="7549.0556">23039 12867 1155 0,'-8'5'317'16,"-4"2"-191"-16,2 2-46 16,-1 2-5-16,7 6-14 15,0-2 5-15,4 0-5 16,8-2-4-16,4 0-7 15,7 0-6-15,7-4-10 0,-1-3-3 16,2-9-3-16,1-2 0 16,-6-9-4-16,-3 0-3 15,-10-6 9-15,-7-1 11 16,-14 1 11-16,-8 1 1 16,-10 7-13-16,-3 1-16 15,0 8-28-15,4 2-37 16,7 1-104-16,3 2-94 0</inkml:trace>
  <inkml:trace contextRef="#ctx0" brushRef="#br0" timeOffset="7850.8171">22945 13153 1365 0,'0'0'242'0,"8"-2"-57"0,6-1-30 15,5 0-61-15,11 4-26 16,5 1-32-16,2 8-10 16,-3-3-49-16,0-2-56 15</inkml:trace>
  <inkml:trace contextRef="#ctx0" brushRef="#br0" timeOffset="10959.338">20384 16474 1277 0,'4'-1'245'0,"5"0"-143"16,5-1-21-16,6 2-27 0,4 2-19 15,3 3-20-15,2-2-7 16,-4 2-34-16,0 2-67 16</inkml:trace>
  <inkml:trace contextRef="#ctx0" brushRef="#br0" timeOffset="11231.6118">20430 16605 947 0,'0'0'434'0,"7"0"-241"15,1 2-53-15,7 3-35 16,4 2-2-16,4 1-44 16,4-1-15-16,3 1-22 15,-1-5-8-15,-2-2-159 16</inkml:trace>
  <inkml:trace contextRef="#ctx0" brushRef="#br0" timeOffset="11950.3827">20802 16420 1378 0,'-4'0'234'0,"-1"0"-73"15,3-3-65-15,2 2-13 16,0 0-34-16,5-2-12 15,24-5-14-15,31-10-7 16,-26 10-10-16,-3 6-1 16,-10 7 0-16,-3 2 2 15,-13 10 3-15,-5-1 2 0,-3 5-2 16,-4 3-1-16,-4-12-3 16,0 3-1-16,-1-12-3 15,0-6-2-15,9 4-7 16,3-4-2-16,4-2-1 15,-4 4 1-15,0 0 5 16,0 0 0-16,18 1 3 16,35 12 1-16,-33 6 3 15,-3 3 3-15,-12 11 2 16,-5-6 2-16,-14 1 1 16,-5 0-1-16,-5-11 1 15,-5-1-1-15,2-15-4 16,1 0-3-16,6-8-6 15,5-3-4-15,2-4-33 16,8 0-22-16,9-2-111 16</inkml:trace>
  <inkml:trace contextRef="#ctx0" brushRef="#br0" timeOffset="12469.9841">21467 16388 1162 0,'-6'1'357'15,"-7"1"-156"-15,-6 1-64 16,1 1-21-16,0 3-71 15,3-1-20-15,15 4-18 16,0 3-2-16,6 1 1 0,5 3 1 16,1 1 0-16,7-1-2 15,0-6 6-15,2 0 8 16,3-11 15-16,-5-3 7 16,2-6 14-16,-6-6 4 15,-7 1 9-15,-7-9 5 16,-6 6 1-16,-12 2-6 15,-3 5-18-15,-6 4-14 16,1 5-24-16,3 0-36 0,2 1-124 16,5 3-70-16</inkml:trace>
  <inkml:trace contextRef="#ctx0" brushRef="#br0" timeOffset="12850.1361">21302 16684 1284 0,'-1'-2'289'15,"2"-1"-65"-15,3-1-19 16,-4 3-49-16,7-1-12 15,23-5-42-15,37-5-23 0,-24 14-36 16,-4 1-13-16,-2 4-12 16,1 3-15-16,-9 3 284 15</inkml:trace>
</inkml:ink>
</file>

<file path=ppt/ink/ink5.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2-22T08:41:21.788"/>
    </inkml:context>
    <inkml:brush xml:id="br0">
      <inkml:brushProperty name="width" value="0.05292" units="cm"/>
      <inkml:brushProperty name="height" value="0.05292" units="cm"/>
    </inkml:brush>
  </inkml:definitions>
  <inkml:trace contextRef="#ctx0" brushRef="#br0">1757 9746 1385 0,'-4'3'239'16,"-3"2"-54"-16,-2 13-58 15,-1 8-24-15,-1 13-13 0,-3 6-10 16,-1 8-26-16,0 0-5 16,-1-2-33-16,2-1-6 15,5-10-4-15,0-5-1 16,10-10 0-16,1-9-1 16,-1-17 0-16,5-10-1 15,0-19 0-15,5-7 2 16,5-6-1-16,-1-1-1 15,0-2 0-15,-3 1 0 0,-4-3 1 16,0 4 1-16,-5 8 1 16,1 6 7-16,-3 14 5 15,1 4 2-15,1 10 0 16,1 4-3-16,4 13-5 16,4 5-1-16,5 16-2 15,1 3-3-15,3 5-2 16,4 3 1-16,1-3-3 15,2 1 1-15,-3-6-1 16,-4-2 1-16,-5-7 1 16,-2-7-13-16,-7-10-72 15,-1-5-56-15</inkml:trace>
  <inkml:trace contextRef="#ctx0" brushRef="#br0" timeOffset="166.5558">1660 10023 1373 0,'2'0'246'15,"6"-3"-33"-15,6-1-74 16,17 0-84-16,7-6-15 16,8 2-16-16,5 2-71 15</inkml:trace>
  <inkml:trace contextRef="#ctx0" brushRef="#br0" timeOffset="494.1425">2011 9569 1421 0,'10'-4'227'0,"18"7"-69"16,13 9-55-16,16 22-68 16,-1 13-20-16,-11 19 27 15,-11 9 17-15,-21 11 36 0,-13 4 13 16,-18 5-41-16,-6-2-15 15,-8-12-26-15,2-8-8 16,1-28-7-16,2-11-24 16,3-20-120-16,5-11-209 15</inkml:trace>
  <inkml:trace contextRef="#ctx0" brushRef="#br0" timeOffset="1153.5657">2689 9718 1461 0,'-1'0'235'16,"1"2"-83"-16,8 1-37 0,17 5-53 15,9 2-10-15,19-1 1 16,5 1-2-16,6 1-15 15,-3-3-12-15,-16 1-10 16,-7-1-4-16,-22 0 0 16,-2 2 2-16,-8 4 2 15,-11 3 1-15,-11 7-2 16,-12 2-1-16,-21 5-3 16,-3 0-1-16,-7 5-3 15,1-4-1-15,11-1-3 16,7 1-1-16,17-10 2 15,5 1 3-15,18-13 14 16,8-3 5-16,15-7 6 16,11-6-2-16,17 0-12 15,5 3-5-15,2 2-7 16,-2 3-8-16,-12 6-87 0,-7-1-78 16</inkml:trace>
  <inkml:trace contextRef="#ctx0" brushRef="#br0" timeOffset="1467.0231">3143 9985 1557 0,'8'2'288'0,"7"6"-106"16,4 4-33-16,-6 3-42 15,-1 4-28-15,-7 1-40 16,-4 2-12-16,-1-2-13 15,1-7-3-15,-1-7-7 16,3-7-5-16,4-10-15 16,1-9-3-16,6 3 0 15,2-1 3-15,5 3 10 16,1 11 0-16,3 3 3 16,-2 4 2-16,-3 12 11 15,-4 5 3-15,-4 6 3 16,-1 4-2-16,2 2-9 15,1-4-5-15,3-4-104 16,-2-6-112-16</inkml:trace>
  <inkml:trace contextRef="#ctx0" brushRef="#br0" timeOffset="1811.1928">3527 9997 1462 0,'9'-3'230'0,"11"0"-71"16,6 4-98-16,9-1-13 0,1 0-28 16,-3-2-2-16,-5-1-2 15,-8 2-3-15,-8 0-2 16,-7 0 2-16,-4 0 0 15,-5 0 0-15,3 1 1 16,0 0-2-16,-13 1 18 16,-34 13 12-16,32-1 15 15,3 5 4-15,8 2-18 16,5 2-12-16,8 0-21 16,6 0-5-16,12-3-5 15,1-4-34-15,11-6-96 16,4-3-41-16</inkml:trace>
  <inkml:trace contextRef="#ctx0" brushRef="#br0" timeOffset="2244.8708">4114 10024 1173 0,'-9'-11'342'0,"-8"-4"-147"16,-3 1-33-16,1 1-4 15,-5 5-31-15,1 3-11 16,0 5-50-16,-2 10-21 0,6 6-34 16,4 5-10-16,13 3-10 15,5-1-1-15,13 0 3 16,4-2 1-16,4-6 5 16,-1-6 1-16,1-7 0 15,1-2 3-15,-3-12 0 16,-1-2 1-16,0-7-1 15,-6-3-1-15,-6 6 0 16,-3 3 0-16,-8 9 2 16,-2 4-1-16,-5 5 2 15,0 8 0-15,3 5 1 16,2 3 2-16,5 5-7 16,8-3 1-16,9-3-2 15,4-1 2-15,7-8 9 16,-6-8 5-16,4-4 6 15,0-4 2-15,0-6-4 16,-3-2-3-16,-8-3-4 0,-7-2-17 16,-10-1-101-16,-2 1-97 15</inkml:trace>
  <inkml:trace contextRef="#ctx0" brushRef="#br0" timeOffset="2373.5204">4233 9782 1564 0,'-4'-6'337'0,"-1"-2"-79"16,0 6-57-16,2 3-114 16,3 8-34-16,5 10-99 15</inkml:trace>
  <inkml:trace contextRef="#ctx0" brushRef="#br0" timeOffset="2698.014">4505 9865 1503 0,'0'5'284'0,"5"11"-39"0,0 6-65 16,2 17-76-16,0 6-30 15,-3 6-31-15,3 10-9 16,-7 1-9-16,1 4-7 16,4-6-8-16,-3-10-3 15,4-14-22-15,-2-8-21 16,-3-12-87-16,2-6-89 15</inkml:trace>
  <inkml:trace contextRef="#ctx0" brushRef="#br0" timeOffset="2831.7011">4528 10148 1475 0,'4'-2'261'0,"0"-5"-45"15,11 5-91-15,8 1-89 16,2-2-14-16,9 3-64 15,0 2-61-15</inkml:trace>
  <inkml:trace contextRef="#ctx0" brushRef="#br0" timeOffset="3190.0054">4954 9890 1604 0,'-17'-1'305'16,"-17"0"-182"-16,2 1-52 16,10 12-54-16,8-3-16 15,13 8-10-15,4-1-2 16,13-2 2-16,7 2 1 16,4-4 5-16,2-2 2 15,-6-3 1-15,0-3-2 0,-1-4-25 16,-8-3-8-16,-3-2-15 15,-13-2 2-15,-9 2 26 16,-4 2 12-16,-13 4 38 16,5 6 16-16,-3 2 25 15,5 2 14-15,8 7 6 16,5-5-11-16,15 4-30 16,3-1-18-16,18-5-22 15,6 2-3-15,1-8-69 16,7-1-58-16</inkml:trace>
  <inkml:trace contextRef="#ctx0" brushRef="#br0" timeOffset="3445.9319">5565 9881 1496 0,'0'4'248'15,"11"5"-83"-15,6 1-54 16,13-2-59-16,3 0-10 16,5-8-19-16,0-1-4 0,0-3-4 15,2-4-24-15,-7-2-121 16,-5 1-163-16</inkml:trace>
  <inkml:trace contextRef="#ctx0" brushRef="#br0" timeOffset="3580.1054">5834 9916 1317 0,'-2'9'266'0,"0"15"-73"16,2-3-27-16,4 7-79 15,-1-4-31-15,4-7-38 16,5 4-5-16,-1-11-75 15,9 4-93-15</inkml:trace>
  <inkml:trace contextRef="#ctx0" brushRef="#br0" timeOffset="3838.4379">6107 9900 1636 0,'-15'3'343'15,"-16"8"-193"-15,10 2-42 16,12 8-66-16,4 1-22 16,13 3-17-16,7-5-3 15,11 0 1-15,6-4 1 16,-1-9 4-16,3-3 4 0,-6-8 11 16,-1-4 7-16,-3-6 3 15,-10-2 2-15,-12-4-6 16,-6 0-7-16,-16 3-16 15,-4 1-36-15,3 6-38 16</inkml:trace>
  <inkml:trace contextRef="#ctx0" brushRef="#br0" timeOffset="4348.053">6913 9978 1416 0,'0'8'214'15,"15"12"-75"-15,2-3-21 0,3-1-18 16,12-3-9-16,0-9-14 16,4 0-10-16,-4-13-24 15,-7-6-14-15,-8-6-9 16,-8-4-2-16,-9-2-3 15,0 3-1-15,-13 1-2 16,-5 1 0-16,-15 0-2 16,-5 0-1-16,-1 11-6 15,7 7-3-15,8 16 1 16,4 10 1-16,13 13 3 16,2 8 4-16,10 8-6 15,5-1-1-15,4 7 2 16,3-3 0-16,-3-6 0 15,3 2 0-15,-2-18-11 16,0-4-43-16,1-12-106 16</inkml:trace>
  <inkml:trace contextRef="#ctx0" brushRef="#br0" timeOffset="5046.9613">7441 9836 1131 0,'-8'-2'369'0,"-14"-3"-147"16,1 5-101-16,13 5-75 16,-1 2-23-16,7 7-21 15,4-3-3-15,4 1-2 16,6 2 1-16,10 1 0 15,-2-4 1-15,3-5 1 16,-6-3 2-16,-6-6 0 16,-1-1 1-16,-8 1-3 15,-2 1-3-15,-10 2 2 16,-5 1-1-16,-10 6 17 16,0-1 9-16,2 6 14 15,5 4 5-15,7 0-3 16,5 5-4-16,9-3 1 15,3 1 2-15,10-4-6 16,4 1-3-16,0-4-10 16,4-2-3-16,5-3-7 0,-4-7 0 15,7-5 0-15,-5-6 0 16,-3-9-3-16,-1 1 0 16,-7-8-4-16,-5 2-1 15,-6 3 1-15,-4 3 1 16,-8 14 5-16,1 4 3 15,1 7 13-15,-2 6 4 16,4 4-1-16,3 1-3 0,0-2-14 16,6 2-5-16,8-6-3 15,3 3 0-15,10-4 1 16,3-2 2-16,1-4 3 16,-2-4 1-16,-4-2 2 15,-2-7 1-15,-4-2-3 16,-8-5-20-16,-5-5-71 15,-3-2-52-15,-5-7-120 16,0-1-12-16,-8-1 69 16,0-4 66-16,-3 0 132 15,4 4 70-15,3 5 87 16,1 7 45-16,-1 10-31 16,-2 6-23-16,4 6-85 15,1 4-49-15</inkml:trace>
  <inkml:trace contextRef="#ctx0" brushRef="#br0" timeOffset="5380.6842">7985 9787 1515 0,'2'0'309'16,"1"2"-42"-16,6 20-88 15,4 10-51-15,-2 14-66 16,0 6-23-16,-5 5-17 15,0 5-3-15,-2 6-4 16,-1-1 1-16,-2-4-8 16,0-4-1-16,1-17-47 15,-1-8-40-15,1-18-76 16</inkml:trace>
  <inkml:trace contextRef="#ctx0" brushRef="#br0" timeOffset="5770.6989">8057 10016 1500 0,'12'1'201'0,"6"0"-140"16,9 2-52-16,4-3-4 16,9 2-8-16,5-2-17 15,4-1-36-15,0-3-25 16,-10-4-18-16,1 3 5 15,-16 1 39-15,-4 1 85 0,-13 4 88 16,-7 3 0-16,-8 8 34 16,-3 5-13-16,-5 5-51 15,-8-5-22-15,-5 1-33 16,-2-7-9-16,-2-11-9 16,5-2-4-16,3-12-11 15,4-1-4-15,8-3-7 16,9 0-3-16,12 3 2 15,5 4 9-15,9 4 22 16,5 4 13-16,1 11 19 16,4 1 3-16,-5 12-7 15,-2 0-6-15,-3 5-16 16,-4 2 7-16,2 0 306 16</inkml:trace>
  <inkml:trace contextRef="#ctx0" brushRef="#br0" timeOffset="6483.0706">9194 9581 1498 0,'0'-2'255'0,"6"0"-83"16,10 1-31-16,19 4-58 15,2 3-19-15,7 0-31 16,-3-1-6-16,-6-5-15 16,2 2-1-16,-4 1-3 15,-3-2-1-15,-7 3-8 16,-9-1-14-16,-7-1-34 0,-6 0-12 15,-8 1-3-15,-4-3 16 16,-8-3 31-16,-2 0 10 16,2 4 9-16,1 3 3 15,1 9 7-15,4 3 5 16,4 9 2-16,0 7-1 0,9 8-10 16,0 1-6-16,8 5-2 15,2 1-1-15,-4-3 7 16,-1 0 5-16,-7-7 10 15,-5-8 5-15,-5-5 2 16,-2-7-1-16,-12-9-4 16,2-1-3-16,-4-9-6 15,1-1-2-15,14-3-9 16,-1-2-2-16,8 1 4 16,6 0 10-16,6 3 17 15,11 3 6-15,11 1 2 16,3 3-5-16,3 2-10 15,4 0-1-15,-1 2-6 16,-2-3 0-16,-4-1-18 16,-9-3 45-16</inkml:trace>
  <inkml:trace contextRef="#ctx0" brushRef="#br0" timeOffset="7343.2234">10247 9810 1347 0,'18'-1'238'0,"14"2"-87"15,11 3-57-15,9 3-15 16,2 3-30-16,1-4-10 15,-1-1-9-15,-7-4-42 16,-13-3-152-16</inkml:trace>
  <inkml:trace contextRef="#ctx0" brushRef="#br0" timeOffset="7593.3987">10313 9953 1047 0,'-7'1'425'0,"5"5"-188"16,0-2-63-16,15 0-57 16,11-2-30-16,7-4-36 15,11-1-15-15,6 1-18 16,4-6-8-16,6-1-10 15,-2 0-31-15,-8-2-109 16,-5 5-83-16</inkml:trace>
  <inkml:trace contextRef="#ctx0" brushRef="#br0" timeOffset="7840.4813">10599 9748 1469 0,'3'2'243'16,"12"1"-72"-16,7 2-46 0,10 9-74 16,2 1-17-16,-1 4-17 15,2 4 2-15,-11-4 6 16,-4-1 5-16,-15-4 4 16,-5 0 2-16,-5-3 6 15,-2 1-3-15,-4 5-7 16,-5 1-9-16,-6 2-12 15,0 2-30-15,5-3-14 16</inkml:trace>
  <inkml:trace contextRef="#ctx0" brushRef="#br0" timeOffset="8390.2612">11453 9579 1187 0,'5'0'315'0,"5"2"-148"16,10 3-54-16,18 2-40 15,11-1-18-15,11-6-22 0,3 0-11 16,-7 2-6-16,-16-2-4 16,-9 2-20-16,-9 1-25 15,-11-4-123-15,-3 1-104 16</inkml:trace>
  <inkml:trace contextRef="#ctx0" brushRef="#br0" timeOffset="8684.5127">11752 9601 708 0,'-9'4'369'0,"1"7"-95"15,1 1-155-15,-3 1-34 16,5 6 1-16,4 3 3 16,4 2-12-16,2 6-20 15,7 5-12-15,-4 4-13 16,-2 2 16-16,-2 3 16 16,-8-5 4-16,-1-3 2 15,-3-3-21-15,-10-8-23 16,-3-3-4-16,-14-9-4 15,1-5-3-15,3-6-4 16,8-4-4-16,13-4-9 16,6-5-4-16,12 5 0 15,6 2 6-15,12 1 3 16,9 2 3-16,6 1 0 16,3 0-3-16,-6 6-2 15,-3 0 1-15,-7 3-51 16,0-2 163-16</inkml:trace>
  <inkml:trace contextRef="#ctx0" brushRef="#br0" timeOffset="8988.4712">12269 9806 1488 0,'8'0'246'0,"11"0"-91"16,8 0-27-16,16 1-73 15,-1-1-20-15,7 0-20 16,1-1 1-16,-5-2-92 16,-5-1-82-16</inkml:trace>
  <inkml:trace contextRef="#ctx0" brushRef="#br0" timeOffset="9180.0301">12349 9942 1460 0,'1'4'256'0,"5"0"-35"16,14-4-102-16,9 0-32 0,14 0-40 16,6-1-19-1,6 0-29-15,0-1 2 0</inkml:trace>
  <inkml:trace contextRef="#ctx0" brushRef="#br0" timeOffset="9777.6675">13115 9848 955 0,'-5'0'341'15,"-6"-3"-224"-15,11 5-87 16,9 2-8-16,13 1 1 16,12 2 10-16,14 0 22 15,14 0 9-15,31 0 22 16,13-2 0-16,26 1-5 15,11 0-7-15,15-4-24 16,-2-2-4-16,8-4-2 16,3-6 1-16,-20-7-8 0,1-5-7 15,-19 1-17-15,-15 4-4 16,-20 4-92-16,-16 9-82 16</inkml:trace>
  <inkml:trace contextRef="#ctx0" brushRef="#br0" timeOffset="10602.2053">14153 9196 1317 0,'-8'-8'253'0,"-20"-3"-90"15,-3 0-15-15,-7 5-40 16,-2 6-21-16,5 4-36 16,3 3-9-16,8 5-33 15,5 3-5-15,12 4 0 16,7 7 2-16,13 2 4 15,8 3 0-15,12-2 0 16,6-3-3-16,4-6 0 16,2-5-2-16,-7-4 4 15,-5-5-1-15,-12-5 7 16,-6-1 0-16,-11-6 3 16,0 0-3-16,-8-3-6 15,-7 0 0-15,-12-3-5 16,-2 4 1-16,-10 4-3 15,-5 2 0-15,2 9-2 0,-8 1-3 16,8 12-1-16,5-2-1 16,9 10 0-16,7 1 5 15,8 1 3-15,2 7 4 16,11-7 5-16,7 2 2 16,13-1 8-16,8-2 4 15,15-9 5-15,5-7-1 16,8-8-12-16,0-6-3 15,-9-10-7-15,-7-2-1 16,-13-5-45-16,-8 2-52 0</inkml:trace>
  <inkml:trace contextRef="#ctx0" brushRef="#br0" timeOffset="16258.4778">13477 10146 989 0,'2'14'465'0,"-2"10"-251"16,2 19-61-16,-2 4-4 15,-1 12-68-15,-4 0-23 16,0-5-24-16,2-3-9 16,3-17-11-16,1-5-11 0,4-15-81 15,-4-9-88-15</inkml:trace>
  <inkml:trace contextRef="#ctx0" brushRef="#br0" timeOffset="16601.8996">13379 10151 1540 0,'15'-14'267'0,"29"-12"-97"15,7 7-28-15,8 13-47 16,-2 8-21-16,-13 13-38 16,-10 6-8-16,-21 16-5 15,-2 4-2-15,-14 9-5 16,-1 2-4-16,-9-6-5 15,-2-2-3-15,-2-16-17 0,-2-8-9 16,3-12-21-16,1-10-6 16,7-4 10-16,4-5 7 15,1-5 17-15,5 1 10 16,1 3 14-16,5 4 12 16,5 10 14-16,3 4 4 15,3 9-1-15,5 6-3 16,1 3-7-16,-2 1-5 15,3-1-9-15,0-5-5 16,-1-5-39-16,-1-4-56 0</inkml:trace>
  <inkml:trace contextRef="#ctx0" brushRef="#br0" timeOffset="16902.6278">14166 10237 1474 0,'1'0'290'0,"5"0"-10"15,-5 14-111-15,2 7-38 16,2 12-60-16,-1 4-21 16,4 4-24-16,-1-1-7 15,3-8-9-15,-2-4-18 16,-3-6-94-16,-2-6-71 16</inkml:trace>
  <inkml:trace contextRef="#ctx0" brushRef="#br0" timeOffset="17081.7346">14068 10364 1561 0,'0'-2'334'16,"5"2"-60"-16,15 0-141 16,7 2-40-16,11 1-46 15,1 0-13-15,9-2-15 16,-1-1-28-16,6 0-144 15,-2-4-139-15</inkml:trace>
  <inkml:trace contextRef="#ctx0" brushRef="#br0" timeOffset="17409.9445">14609 10272 1556 0,'-1'8'324'0,"1"6"-65"16,7 8-120-16,1 7-37 15,6 8-38-15,-1-2-17 16,-3 5-16-16,-2-5-6 16,-1-8-11-16,2-3-1 15,-2-11-1-15,-2-9 1 16,0-6 1-16,-4-8 1 0,1-13-2 15,6 1-2-15,-2-11-3 16,7 3 0-16,5 2-1 16,3-1 2-16,11 7 1 15,0 3 3-15,6 10 0 16,0 3-2-16,-4 10-13 16,-1 5-25-16</inkml:trace>
  <inkml:trace contextRef="#ctx0" brushRef="#br0" timeOffset="19721.0543">15426 9759 1482 0,'0'1'243'0,"7"0"-79"16,8 2-23-16,17-3-62 15,8 0-14-15,9-2-40 16,1-1-10-16,-3 1-11 15,-5 2-30-15,-8 0-94 16,-6 3-89-16</inkml:trace>
  <inkml:trace contextRef="#ctx0" brushRef="#br0" timeOffset="19906.5577">15472 9897 1515 0,'1'4'264'16,"13"6"-80"-16,7-2-33 15,18-2-56-15,3-1-23 16,3-5-43-16,1-3-6 16,-3-1-91-16</inkml:trace>
  <inkml:trace contextRef="#ctx0" brushRef="#br0" timeOffset="20693.2337">16221 9869 1067 0,'-8'1'319'16,"-3"1"-231"-16,8 1-43 15,25-3-3-15,14 3-5 16,38-7-4-16,17 1 3 16,30-4 21-16,16-2 7 15,19 4 18-15,5-2 4 16,7 1-28-16,-2 1-13 16,-18-8-15-16,-11 0-8 0,-22-2-9 15,-10-2-22-15,-19 7-66 16,-15 2-50-16</inkml:trace>
  <inkml:trace contextRef="#ctx0" brushRef="#br0" timeOffset="21162.6417">16710 9563 1082 0,'-1'-2'396'15,"-4"-7"-182"-15,4-3-71 0,7-2-51 16,1-10-22-16,4-1-17 16,2-8 1-16,-5-2 11 15,-1 0 2-15,-5 0-5 16,-1 5-7-16,-1 12-7 15,-1 2-1-15,0 11-3 16,-1 5-8-16,2 6-19 16,0-6-6-16,1 15-8 15,11 54-2-15,-2-12-1 16,3-1 0-16,-2-4-14 16,1-9-35-16,0-12-127 15</inkml:trace>
  <inkml:trace contextRef="#ctx0" brushRef="#br0" timeOffset="21567.0756">17072 9434 1454 0,'-14'-17'255'0,"-4"-13"-46"16,2-7-74-16,8 0-17 16,10 6-43-16,4 1-15 0,12 11 0 15,3 3-3-15,2 14-10 16,3 8-5-16,3 16-27 16,-3 8-4-16,-10 11 0 15,-13 4 0-15,-20 3-1 16,-9 0 0-16,-8-7-6 15,0-5-4-15,4-13-14 16,-2-10-4-16,8-11-3 16,4-4-1-16,13-4 2 15,10-1 3-15,11 1 5 16,8 3 2-16,11 3 13 16,0 3 5-16,3 8 11 15,-2 4 0-15,-7 6-4 16,0 0 1-16,-5 2-90 15</inkml:trace>
  <inkml:trace contextRef="#ctx0" brushRef="#br0" timeOffset="25001.0222">16244 10146 1234 0,'1'-1'274'0,"1"-7"-151"0,9-1-40 15,8-1-8-15,6-5-15 16,12 3-7-16,11 5-21 16,3 7-3-16,-4 8-6 15,-9 8-3-15,-17 11 1 16,-15-2 0-16,-14 6-2 15,-11-3-1-15,-11-7-2 16,0-3 3-16,-1-11-1 16,4-3-2-16,12-8-9 15,6-5-8-15,15 0-11 16,9-2-2-16,14 7 9 16,2 4 5-16,6 10 5 15,1 7 3-15,-16 10 0 16,-2 4 1-16,-19 4 5 15,-7 1 3-15,-15-4 4 16,-11-8 4-16,-15-10-20 0,-4-12-20 16,4-9-54-16,3-3-49 15,19-5-234-15</inkml:trace>
  <inkml:trace contextRef="#ctx0" brushRef="#br0" timeOffset="25242.2007">16761 10121 1602 0,'1'5'299'0,"1"10"-167"15,1 7-31-15,-2 10-19 16,2 6-15-16,3 7-28 15,-2 2-8-15,2-3-19 16,0-5-5-16,-4-11-58 16,3-10-54-16,-3-12-234 15</inkml:trace>
  <inkml:trace contextRef="#ctx0" brushRef="#br0" timeOffset="25391.1364">16675 10299 1262 0,'3'-6'309'16,"8"0"-51"-16,5-1-103 16,17 4-92-16,5 2-27 15,9-2-26-15,5 3-26 16,2 0-168-16</inkml:trace>
  <inkml:trace contextRef="#ctx0" brushRef="#br0" timeOffset="25699.7214">17180 10169 1377 0,'-7'-5'228'0,"-11"-7"-66"16,2 5-20-16,-1 8-51 15,0 4-24-15,4 11-43 16,-5 3-15-16,10 6-11 15,2 5-5-15,12 5-1 16,7 1 2-16,9-1 4 16,7-6 4-16,5-8 10 15,4-11 3-15,-1-12 7 16,-3-6 8-16,-7-11 4 16,-6-3 8-16,-11-4 0 15,-7-3-4-15,-13 1-11 0,-4 4-8 16,-6 9-35-16,1 1-45 15</inkml:trace>
  <inkml:trace contextRef="#ctx0" brushRef="#br0" timeOffset="25872.0704">17461 10402 1573 0,'0'1'312'16,"1"3"-111"-16,-1-4-118 16,0-1-50-16,0 0-147 15</inkml:trace>
  <inkml:trace contextRef="#ctx0" brushRef="#br0" timeOffset="26223.6024">17688 10205 1403 0,'-13'-6'249'0,"-5"-3"-35"16,1 7-117-16,0 2-36 15,7 8-47-15,0 3-10 16,2 9-8-16,7 3-1 16,6 7 0-16,3 1 1 15,8 2 2-15,4-3 2 16,5-6 10-16,2-9 3 0,1-11 9 16,1-6 11-16,-3-15 17 15,-3-2 4-15,-11-10 2 16,-7-2-8-16,-13 3-19 15,-11-1-5-15,-7 4-36 16,-2 5-53-16</inkml:trace>
  <inkml:trace contextRef="#ctx0" brushRef="#br0" timeOffset="26822.2871">18171 10113 942 0,'7'-3'455'0,"1"-4"-270"16,-5 0-62-16,-1 0-14 15,-4 3-33-15,-5 0-20 16,-7 0-31-16,-4 3-11 16,-4 0-7-16,-1 0-3 15,1 1-8-15,2 0-14 16,3 1-20-16,3 5-2 0,4-1 7 16,2 2 11-16,0-2 25 15,2 1 4-15,1 1 15 16,3 1 9-16,7 2 6 15,-5-2-2-15,3 0-8 16,1 1-5-16,-4 2 1 16,5 2 4-16,1-2 2 15,1-1 2-15,1-3-8 16,-3-3-4-16,3-4-6 16,-1-3-4-16,7-1-4 15,3-1-2-15,6 5-3 16,2 0 1-16,4 7 0 15,1 4 1-15,-3 4 2 16,-3 2 1-16,-8 2 3 16,-4 3 1-16,-8 3 10 15,-4 1 9-15,-16-1 18 0,-7 1 8 16,-17-8 0-16,-2-3-7 16,-3-14-18-16,2-4-10 15,12-5-16-15,1-4-13 16,15-4-70-16,6 0-46 15</inkml:trace>
  <inkml:trace contextRef="#ctx0" brushRef="#br0" timeOffset="27675.9253">18608 9692 1179 0,'-3'-2'294'0,"-2"-5"-183"0,6-3-36 16,3-9-20-16,8 2-8 16,4-3 4-16,0-1 14 15,5 9 5-15,-5 3-4 16,-1 10-24-16,-1 7-17 15,-1 9-17-15,0 5-1 0,5 0 2 16,2-1 2-16,7-12 6 16,3-6 8-16,-2-10 16 15,-4-3 0-15,-6-5-1 16,-5 1-7-16,-11 6-16 16,-4-1-22-16,-13 7-95 15,-2 3-64-15</inkml:trace>
  <inkml:trace contextRef="#ctx0" brushRef="#br0" timeOffset="27861.9358">18627 9849 1401 0,'-1'0'253'0,"3"3"3"16,11-3-80-16,14 0-34 15,6-1-26-15,18-5-54 0,3 3-18 16,1-2-26-16,-1 3-11 16,-16 4-77-16</inkml:trace>
  <inkml:trace contextRef="#ctx0" brushRef="#br0" timeOffset="29882.5518">19475 9520 1155 0,'-2'-2'324'0,"4"-7"-173"16,-1-2-13-16,6-5-26 15,5-4-5-15,10-2-17 16,2-3 4-16,6 7-5 16,2 8-16-16,-5 13-34 15,-1 14-13-15,-19 10-12 16,-10 5 1-16,-20 0-1 15,-9-2-2-15,-3-6-12 16,4-6-5-16,10-7-16 16,10-1-15-16,11-7-20 15,8-3 3-15,12-2 9 0,4-2 14 16,14 7 21-16,0 5 2 16,2 8 2-16,-3 7 3 15,-17 5 13-15,-16 4 4 16,-21 4 4-16,-10-1 0 15,-14-3-2-15,-4-9 0 16,2-15-3-16,6-9-6 0,18-14-41 16,8 0-36-16,14 0-91 15,4 0-62-15</inkml:trace>
  <inkml:trace contextRef="#ctx0" brushRef="#br0" timeOffset="30022.8728">19903 9799 1641 0,'0'-2'405'15,"2"-3"-73"-15,-9 3-245 16,3 1-32-16,-3-1-142 16</inkml:trace>
  <inkml:trace contextRef="#ctx0" brushRef="#br0" timeOffset="30636.0456">20260 9613 1055 0,'7'-2'381'0,"12"-2"-229"15,-1 0-3-15,-5-6-15 16,0-2-2-16,-5-2-30 15,-3-5-6-15,-9-2-20 16,-5-3-10-16,-12-1-14 16,-8-2-9-16,-4 9-21 15,-4 3-8-15,1 12-18 16,4 8-5-16,8 15-8 16,7 6-2-16,15 6 2 15,5 0 0-15,11-7 8 16,3-3 2-16,8-7 3 15,4-2 0-15,2-10 4 0,0-1 0 16,-5-4 0-16,-7-6 0 16,-7-1 0-16,-4-4 0 15,-5 7 0-15,1 4 1 16,-1 5-1-16,0 3-1 16,-3-6 1-16,0 0 1 15,2 16 3-15,9 40 2 16,-11-28 15-16,-7 2 4 15,-10 2 8-15,-7-2-1 0,-6-9-6 16,-2-2-4-16,1-16-5 16,2-6-6-16,7-13-53 15,6-5-49-15,17-3-400 16</inkml:trace>
  <inkml:trace contextRef="#ctx0" brushRef="#br0" timeOffset="31221.2931">21003 9457 1364 0,'-7'10'253'0,"-2"9"-9"0,-4 11-149 16,3 8-13-1,-6 7-15-15,2 0 7 0,-2 3-24 16,-2-2-11-16,3-9-19 16,2-2-3-16,6-17-3 15,6-4-1-15,5-14-1 16,3-10-1-16,0-12-3 16,8-7-2-16,-2-10-3 15,-4-6-2-15,6-7-1 16,-5-2-2-16,2-3-2 15,3 3 0-15,0 11 3 16,0 5 2-16,-1 19 13 16,-5 12 1-16,-1 18 8 15,-1 14-3-15,5 15-11 16,7 6 0-16,1 6-6 16,2 2 0-16,-3 7 1 15,-1-3 0-15,-1 4 3 16,2-7-1-16,1-14-7 0,1-8-16 15,-6-17-45-15,-4-6-36 16,-5-16-193-16</inkml:trace>
  <inkml:trace contextRef="#ctx0" brushRef="#br0" timeOffset="31396.8202">20917 9716 1358 0,'0'0'272'0,"8"0"32"16,8 0-124-16,16 0-72 16,12 0-25-16,11 0-50 15,5-2-6-15,0 3-27 16,-5 3 213-16</inkml:trace>
  <inkml:trace contextRef="#ctx0" brushRef="#br0" timeOffset="39140.4897">2842 11244 1433 0,'-3'2'173'0,"5"5"-127"16,18 0-31-16,27-3-13 15,21-1 0-15,28-3 1 16,14-5 0-16,24-5 1 16,5-2 2-16,-7-1-1 15,-1 0 1-15,-23 3-24 16,-15-1-52-16</inkml:trace>
  <inkml:trace contextRef="#ctx0" brushRef="#br0" timeOffset="39576.9616">4083 11055 1475 0,'1'10'221'0,"6"20"-118"16,0 8-19-16,2 15-49 15,1 1-12-15,1 0-9 0,-2-7-1 16,0-14-23-16,0-10-36 15</inkml:trace>
  <inkml:trace contextRef="#ctx0" brushRef="#br0" timeOffset="39746.6952">4178 11061 1209 0,'4'-11'308'15,"0"-6"-124"-15,4 7-21 0,4 15-24 16,-4 6-13-16,1 12-21 15,-1 6-22-15,-2 6-39 16,5 6-15-16,2 1-13 16,2-4-30-16,0-5-132 15</inkml:trace>
  <inkml:trace contextRef="#ctx0" brushRef="#br0" timeOffset="39968.0187">4502 11257 1572 0,'27'1'278'15,"21"1"-147"-15,23-2-56 0,10 0-7 16,12 1-6-16,-5 2-10 15,1 1-16-15,-7 0-5 16,-8-4-95-16</inkml:trace>
  <inkml:trace contextRef="#ctx0" brushRef="#br0" timeOffset="41232.4358">5731 11131 1431 0,'8'2'178'0,"17"7"-128"16,10 3-8-16,14-6-14 16,-2 1-7-16,-2-8-10 15,-5-4-3-15,-17-4 0 16,-1 1-1-16,-16-3-9 16,-7 0-2-16,-7 7-4 0,-5 1 0 15,-5 6 10-15,-3 11 8 16,-2 7 18-16,3 5 11 15,8 8 5-15,0-2-6 16,14 3-22-16,2-3-8 16,12-7-6-16,8-3-2 15,6-7-9-15,8-6-22 0,4-9-61 16,1-5-15-16,0-9-37 16,-1-5 6-16,-4-3-27 15,-5-1-21-15,-2 0 144 16,-5 1 99-16,-14 5 140 15,-5 2-38-15,-16 6-35 16,-6 3 11-16,-8 6-12 16,-2 4-1-16,0 5-42 15,5 4-24-15,10 3-43 16,8 4-7-16,14 5-8 16,7-1-1-16,16-2 1 15,5-5 1-15,3-7 1 16,-2-6 2-16,-12-9 7 15,-9-3 5-15,-17-10 6 16,-6-2 1-16,-12-2-20 0,-7-1-48 16</inkml:trace>
  <inkml:trace contextRef="#ctx0" brushRef="#br0" timeOffset="41955.5764">7337 10865 1464 0,'-14'13'237'0,"-3"14"-85"16,-7 13-47-16,-2 8-25 16,8 7-44-16,-2-1-17 15,8-4-14-15,5-5-2 16,7-15-3-16,3-11 1 16,9-16 1-16,2-8-2 15,8-17 0-15,-4-8-1 16,2-10-2-16,-5-5 2 15,-4-7 1-15,2 3 2 0,-4 2 0 16,1 1 1-16,0 14 0 16,-8 2 5-16,-2 17 14 15,-1 9 4-15,-5 9-1 16,6 10-4-16,5 11-19 16,-3 1-2-16,12 10-6 15,8 4-1-15,10 6 1 16,6 1 2-16,5 4 4 15,-4-2 0-15,-8-9 3 16,-4 0 2-16,-15-13 2 16,-3-5 4-16,-11-8 5 15,-8-7 4-15,-12-8 1 16,-13-5-1-16,-12-8-8 16,0 1-4-16,-6 4-5 15,0 6-4-15,3 4-5 16,3 3-11-16,13 2-38 0,10 1-29 15,18-3-114-15</inkml:trace>
  <inkml:trace contextRef="#ctx0" brushRef="#br0" timeOffset="42309.8862">7637 10861 1489 0,'5'-6'273'15,"3"-3"-57"-15,5 17-92 16,5 13-22-16,4 18-39 16,0 10 0-16,-2 13-10 15,0 2-1-15,-3 3-14 16,-1-7-13-16,-1-14-11 15,-1-9-4-15,-3-21 4 16,4-9 1-16,-4-16 4 16,6-12 1-16,2-16-3 15,-3-6-5-15,4-8-5 16,1 2-3-16,4 0-1 16,1-3-1-16,1 2-1 15,-5 1-10-15,-9 10-57 0,-3 11-43 16</inkml:trace>
  <inkml:trace contextRef="#ctx0" brushRef="#br0" timeOffset="42849.4295">8151 11178 1403 0,'-2'-1'223'0,"0"6"-67"16,-1 5-23-16,3 13-44 15,5 8-16-15,-1 13-16 16,3 3-2-16,-1 1-12 16,0-5-6-16,1-13-17 15,0-5-2-15,-3-15-4 0,-1-7-1 16,-3-8-3-16,0-8-1 15,2-8-10-15,5-2-7 16,6-5-7-16,2 3-2 16,4 6 5-16,1 5 1 15,5 9 3-15,2 5 1 16,-9 12 4-16,-2 4 6 0,-11 7 6 16,-10 0 5-16,-9 2 0 15,-5-4-1-15,-10-8-4 16,4-1-5-16,0-11-34 15,5-2-45-15,14-8-122 16,5 0-94-16</inkml:trace>
  <inkml:trace contextRef="#ctx0" brushRef="#br0" timeOffset="43407.9799">8581 11386 1517 0,'2'2'254'0,"2"4"-98"16,-2 1-19-16,-3 1-33 15,0 3-2-15,-7 7-23 16,-6 0-12-16,-2-10-30 16,8-3-11-1,0-1-16-15,-29 8-5 0,6-10-19 0,2-6-18 16,24-10-29-16,5-1-4 15,6-5 9-15,6 3 15 16,3 4 25-16,1 5 8 16,1 7 4-16,0 4 1 15,-3 8 8-15,0 4 9 16,-4 6 6-16,1-2 2 0,0 2-7 16,-5-6-7-16,9-4-8 15,5-1 0-15,5-10-5 16,6-3-8-16,0-12-10 15,-3-5-6-15,-7-7 2 16,-2 1 8-16,-2-2 13 16,-5-1 3-16,0-6 3 15,-2 1 3-15,-3 0 1 16,1 3 7-16,-3 13 22 16,0 3 8-16,-5 9 2 15,-1 3-1-15,1 6-9 16,0-3-2-16,0 0 8 15,5 22 3-15,4 38-7 16,-7-23-4-16,-1 2-11 16,8 4-7-16,1-5-8 15,0-6-2-15,9-4-2 0,-2-12-4 16,4-8-47-16,-2-8-30 16,-4-9-119-16</inkml:trace>
  <inkml:trace contextRef="#ctx0" brushRef="#br0" timeOffset="43554.6795">8814 11382 1486 0,'3'4'249'16,"4"-1"-64"-16,3 1-32 0,9-4-60 16,8 0-23-16,8 1-38 15,4-4-40-15</inkml:trace>
  <inkml:trace contextRef="#ctx0" brushRef="#br0" timeOffset="44204.1158">9600 11104 1443 0,'4'2'185'16,"14"6"-98"-16,12-6-29 16,23 0-21-16,9 1-1 15,4-6-25-15,2 1-5 16,-9 0-5-16,-4 0-30 15,-7 1-144-15</inkml:trace>
  <inkml:trace contextRef="#ctx0" brushRef="#br0" timeOffset="44468.1887">9724 11219 1410 0,'4'0'200'0,"12"0"-98"16,10 1-15-16,12 4-19 15,7 2-7-15,7 0-26 16,1 1-7-16,-3-3-8 15,-1-2-26-15,-10 0-90 0,-6-4-58 16</inkml:trace>
  <inkml:trace contextRef="#ctx0" brushRef="#br0" timeOffset="44655.4495">10068 11009 1217 0,'11'3'297'0,"16"4"-135"15,6 8-44-15,2 9-22 16,-1 1 6-16,-16 4 21 16,-10 0 15-16,-18 7-23 15,-13 2-26-15,-15 0-62 16,-2-3-43-16,5-15-87 16</inkml:trace>
  <inkml:trace contextRef="#ctx0" brushRef="#br0" timeOffset="45244.2927">11185 10850 1463 0,'-8'13'250'16,"-2"12"-51"-16,-15 17-83 16,-5 7-23-16,-4 8-34 15,2 5-17-15,5-3-27 16,3-1-5-16,13-13-6 0,0-11-1 15,11-24-31-15,5-10-38 16,6-19-76-16,3-11-41 16,4-13-30-16,-5-5-7 15</inkml:trace>
  <inkml:trace contextRef="#ctx0" brushRef="#br0" timeOffset="45513.8889">11111 10868 1175 0,'0'-5'352'0,"2"-6"-140"0,-3 7-74 16,1 7-30-16,8 9-67 15,4 9-21-15,10 10-15 16,5 4-5-16,9 8 0 16,3-1-2-16,6 6 2 15,4-1 0-15,-5-3 3 16,-1-3 0-16,-16-7 3 16,-5-7 2-16,-11-4 11 15,-8-4 7-15,-11-5 8 16,-15-3 1-16,-17-7-8 15,-11-6-4-15,-8-7-9 16,0 0-3-16,1 0-9 16,2 1-2-16,9 4-9 15,9 3-14-15,16 1-56 16,11 3-51-16</inkml:trace>
  <inkml:trace contextRef="#ctx0" brushRef="#br0" timeOffset="45873.1702">11546 10911 1667 0,'3'-3'352'0,"8"5"-216"15,0 6-21-15,7 19-57 16,6 10-17-16,-1 9-7 16,0 10-2-16,-4 5-6 15,-7-2-1-15,2-8-10 16,0-10-4-16,3-20 1 16,-3-11 1-16,2-12 4 15,-4-10 2-15,-4-14 0 16,7-9-1-16,-2-9-4 15,6-3-3-15,0-4-3 16,1 0-3-16,1 2 0 16,-4 5-22-16,0 9-73 15,-6 9 47-15</inkml:trace>
  <inkml:trace contextRef="#ctx0" brushRef="#br0" timeOffset="46404.8836">11979 11193 1370 0,'0'0'243'0,"0"5"-64"16,1 2-22-16,-1 12-67 15,1 4-20-15,2 10-13 16,0 0-8-16,1-1-15 16,0 0-6-16,0-12-12 15,-2-9-2-15,0-10-5 0,1-4-4 16,2-12-8 0,2 1-4-16,4-7-4 0,1-2 1 15,6 3 4-15,1 5 1 16,5 8-1-16,0 5 0 15,-2 10 4-15,-5 3 2 16,-10 8 7-16,-7-1 1 16,-12 5 1-16,-7-3-1 15,-10-5-5-15,-1 0-8 0,2-12-49 16,2-3-43-16,14-5-143 16</inkml:trace>
  <inkml:trace contextRef="#ctx0" brushRef="#br0" timeOffset="46952.7607">12402 11300 1199 0,'1'4'322'15,"1"2"-128"-15,-3 4-69 16,-6 4-10-16,-8 1-24 15,-3 3-8-15,-8-2-18 16,1 1-9-16,3-4-29 0,4-5-9 16,5-5-15-1,5-1-7-15,6-9-23 0,3-4-11 16,8-3-11-16,0-6 3 16,4 4 19-16,2 2 13 15,3 7 10-15,2 7 3 16,-2 12 6-16,1 4 5 15,-1 8 12-15,1-2 3 16,0-6-4-16,0-2-7 0,3-8-6 16,0-5-2-16,1-6-4 15,1-6-5-15,-7-11-12 16,0-1-2-16,-3-4 1 16,-1-3 7-16,-3 0 11 15,-7-5 1-15,-3-2 2 16,-3 5 3-16,0 5 23 15,2 11 16-15,-2 16 17 16,3 2 2-16,0 17-18 16,1 4-11-16,9 4-18 15,-3 4-5-15,3 2-8 16,4-1-3-16,-3 4 0 16,1-4-1-16,2-5-3 15,-6-8-11-15,-5-12-48 16,-3-3-41-16,-2-8-129 15,-2-3-47-15</inkml:trace>
  <inkml:trace contextRef="#ctx0" brushRef="#br0" timeOffset="47078.4232">12538 11299 1297 0,'0'0'281'16,"3"0"-82"-16,8 0-15 15,11 0-86-15,4-1-31 16,16-1-34-16,-2 2-26 15,-3-4-372-15</inkml:trace>
  <inkml:trace contextRef="#ctx0" brushRef="#br0" timeOffset="50845.6272">13181 11202 989 0,'1'2'437'0,"10"0"-229"16,0 0-67-16,13 0-59 15,7-2-19-15,11-3-38 0,5 0-13 16,2-2-9-16,-2 3-14 15,-7 4-58-15,-7 0-33 16,-12 5-118-16</inkml:trace>
  <inkml:trace contextRef="#ctx0" brushRef="#br0" timeOffset="51129.6406">13238 11355 1089 0,'0'-2'375'16,"0"1"-225"-16,10-1-25 15,5 2-2-15,15 2-20 16,8 3-17-16,5 1-27 16,7-2-10-16,-1-3-21 15,-3 1-18-15,-7-5-117 16</inkml:trace>
  <inkml:trace contextRef="#ctx0" brushRef="#br0" timeOffset="51877.7748">14507 10935 1140 0,'-12'-2'336'15,"-16"-1"-182"-15,-9 3-6 16,-7 5-35-16,-1 2-13 16,6 8-46-16,3 0-16 15,12 7-23-15,5 0-7 0,15 0-4 16,8 3 1 0,16 0-1-16,8 3-1 0,12-3-1 15,7-4 0-15,7-4 1 16,2-6 1-16,-7-4 1 15,-10-4 2-15,-12-4 0 16,-10 1 4-16,-19-6-8 16,-5 4-3-16,-25-3-1 15,-7 1-2-15,-13 1 3 16,-5 3 1-16,5 7-2 16,3 6-1-16,11 8-2 15,7 2 3-15,11 8 7 16,11 2 4-16,12 2 13 15,10 0 0-15,17-3 5 16,3-7-2-16,17-8-6 16,5-7-2-16,11-13-19 0,4-4-41 15,-6-10-169-15</inkml:trace>
  <inkml:trace contextRef="#ctx0" brushRef="#br0" timeOffset="52207.6252">14948 11208 1190 0,'-5'0'357'16,"-6"-1"-83"-16,12 1-102 16,8 0-22-16,16 2-28 15,8 2-20-15,10 0-38 16,3 4-14-16,8-1-26 15,-2-3-24-15,-1-3-91 16</inkml:trace>
  <inkml:trace contextRef="#ctx0" brushRef="#br0" timeOffset="52935.9995">15578 10955 1358 0,'6'0'217'0,"12"1"-92"16,1 0-38-16,14 0-30 15,4-2-9-15,8 1-19 16,1-4-4-16,-2 3-8 16,-8 2-4-16,-16-2-7 0,-6 1-5 15,-14 5-29-15,-7-1-18 16,-6 2-17-16,-5 2 1 16,-3-4 27-16,2 0 14 15,0-4 15-15,3 0 6 16,7 2 5-16,2 3 8 15,5 8 15-15,2 1 5 0,0 7 6 16,3-4-4 0,3 9-18-16,3 5-7 0,1 4-7 15,2 5-1-15,-4-3 1 16,-3-1 2-16,-8-2 2 16,-4-3 0-16,-9-3-2 15,-3-3-1-15,-7-6-9 16,-1-5 0-16,1-8-5 15,6-4 0-15,3-5 6 16,6-1 0-16,11 2 3 16,2-2 5-16,12 4 15 15,2 0 3-15,12 3 5 16,5 1-7-16,6-4-11 16,9 0-4-16,1-5 1 15,3-1-14-15,-6-1-88 16,-2 5-129-16</inkml:trace>
  <inkml:trace contextRef="#ctx0" brushRef="#br0" timeOffset="53328.9575">16114 11154 1233 0,'5'-3'301'0,"5"1"-127"16,1 6-21-16,3 13-55 15,0 9-34-15,-5 5-31 16,2 4-9-16,-5-1-6 15,-4-5 2-15,-2-7 0 16,-1-5 0-16,-5-13-1 16,4-4 1-16,-2-10-1 15,1-8-2-15,5-8-6 16,5 0-4-16,9-1 3 16,7 2 8-16,9 5 18 15,1 2 7-15,8 9-1 0,0 2-6 16,-5 8-16-16,-1 6 2 15,-18 2 89-15</inkml:trace>
  <inkml:trace contextRef="#ctx0" brushRef="#br0" timeOffset="55772.5935">16900 11205 1218 0,'4'0'299'15,"10"-4"-136"-15,9 1-11 0,20-2-38 16,5-1-32-16,9 5-44 16,2 0-16-16,-10 2-14 15,-5 0-23-15,-14 6-90 16,-8-1-100-16</inkml:trace>
  <inkml:trace contextRef="#ctx0" brushRef="#br0" timeOffset="55957.1009">16948 11282 1360 0,'2'5'230'0,"9"-1"-66"15,11 4-34-15,12-5-51 16,7-3-22-16,13 0-38 15,6-6-1-15,7 0-96 0</inkml:trace>
  <inkml:trace contextRef="#ctx0" brushRef="#br0" timeOffset="56415.4513">17692 11144 957 0,'3'-19'454'15,"-2"-15"-253"-15,4 4-67 16,1 0-8-16,-1 7-17 15,1 8-10-15,-2 3-12 16,0 9-7-16,-3 3-26 16,1 7-18-16,0 8-23 15,3 2-3-15,3 8-6 16,-1 2-1-16,1 6-3 16,-2 5 1-16,-5 4 1 15,-1-2 1-15,-8-3 1 0,-4-2 2 16,-3-9-1-16,0-2-2 15,-1-10-3-15,2-5-5 16,8-9-10-16,2-3-4 16,9-6-1-16,7-3 3 15,9 1 7-15,6 2 3 16,7 5-8-16,4 3-28 16,7 3-114-16,0 1-72 0</inkml:trace>
  <inkml:trace contextRef="#ctx0" brushRef="#br0" timeOffset="56937.9574">18284 11199 784 0,'-14'-2'435'0,"-14"-10"-201"15,1-1-108-15,3-13-10 0,7-3-17 16,14-1-26-16,6-6-20 15,14 3-37-15,10 2 0 16,4 4 14-16,5 11 11 16,2 15 16-16,2 8 0 15,-6 17-5-15,-10 2 0 16,-16 9-4-16,-13 1 0 16,-22 0-15-16,-4 6-12 0,-14 2-14 15,0-5-9-15,7-2-19 16,3-4-8-16,12-18-15 15,6-5-4-15,7-11 8 16,9-8 7-16,8-4 18 16,7-1 9-16,9 1 12 15,4 5 4-15,6 7 12 16,3 2 6-16,2 9 11 16,0 5 2-16,-7 3-5 15,-3 0-6-15,-4-4-40 16,-6-6-55-16</inkml:trace>
  <inkml:trace contextRef="#ctx0" brushRef="#br0" timeOffset="57239.1523">18811 11145 1535 0,'6'2'265'0,"11"-3"-106"15,7 0-31-15,12 3-30 16,2-3-10-16,9 3-22 15,-1-1-14-15,-1 3-26 16,-4-3-7-16,-7 0-48 16,-6 0-26-16</inkml:trace>
  <inkml:trace contextRef="#ctx0" brushRef="#br0" timeOffset="57876.2881">19532 10940 1228 0,'7'-4'273'16,"12"-7"-163"-16,1 3-8 15,8 3-40-15,0 4-17 16,1 7-20-16,-3 5-6 15,-12 5-8-15,-10 3-3 16,-15 3 0-16,-9-3-1 16,-5 0-4-16,-2-7-1 15,9-1-2-15,5-4 0 16,11-6-2-16,9 1 0 0,9-4 7 16,8 2 5-16,7 10 4 15,3 0 5-15,-4 12 5 16,-8 1 3-16,-18 3 8 15,-11 5-1-15,-19 0-8 16,-9-2-7-16,-5-8-19 16,0-8-16-16,9-13-72 15,4-5-83-15</inkml:trace>
  <inkml:trace contextRef="#ctx0" brushRef="#br0" timeOffset="58043.9516">19901 11253 1601 0,'-1'-2'334'0,"-1"-2"-164"0,-2 2-38 16,3 1-123-16,0 0-79 15</inkml:trace>
  <inkml:trace contextRef="#ctx0" brushRef="#br0" timeOffset="58625.3493">20237 11064 759 0,'7'-2'498'0,"8"-1"-238"16,0 0-124-16,-4-6-32 15,-1 2-14-15,-4-2-18 16,-2-5-15-16,-8-3-24 15,-4-1-9-15,-9-6-12 0,-6 3-4 16,-5 7-5-16,-3 2-3 16,0 12-2-16,2 6-3 15,3 6-1-15,4 5 0 16,9 7 1-16,6-3 0 16,9 0 1-16,6 0 1 15,5-7 2-15,3-5 0 16,10-1 2-16,-2-2-1 0,5-6 2 15,-2 0 0-15,-4-5 0 16,2-3 0-16,-8 4 0 16,-1-2 1-16,-4 1 7 15,-2 6 5-15,-2 4 8 16,0 4 4-16,0 13 0 16,-2-2-5-16,-5 5-8 15,-2-2-3-15,-10 1-2 16,-4-2 1-16,-11-1 0 15,-4 1 1-15,-5-8 0 16,-3-6-1-16,8-8-1 16,3-4-10-16,12-5-58 15,8-1-49-15</inkml:trace>
  <inkml:trace contextRef="#ctx0" brushRef="#br0" timeOffset="58897.4817">20622 11125 1583 0,'-3'0'377'0,"2"0"-55"0,0 4-178 15,0-4-53-15,1 0-85 16,0 0-59-16</inkml:trace>
  <inkml:trace contextRef="#ctx0" brushRef="#br0" timeOffset="59479.5147">21082 10997 1008 0,'-10'-6'440'0,"-14"-5"-229"16,0 1-31-16,-4 7-59 15,1 3-35-15,1 11-54 16,0 4-11-16,9 7-16 15,0 1-2-15,9 7-4 16,8 1-1-16,3 2-1 16,7 3 2-16,11-7 1 15,3-4 4-15,12-12 5 16,2-10 3-16,7-9 6 16,-3-10 2-16,-7-9 8 15,-7-3 8-15,-19-6 10 0,-9-1 0 16,-16 2-7-16,-10 1-11 15,-7 7-16-15,1 7-8 16,3 5-40-16,5 5-51 16</inkml:trace>
  <inkml:trace contextRef="#ctx0" brushRef="#br0" timeOffset="59675.9885">21236 11221 1526 0,'1'0'286'0,"0"0"-71"16,2-2-79-16,-3 0-85 16,0 1-28-16,0 0-107 15,0 0-113-15</inkml:trace>
  <inkml:trace contextRef="#ctx0" brushRef="#br0" timeOffset="60038.0263">21550 11032 1409 0,'-8'-3'230'16,"-12"-2"-53"-16,-1 1-12 16,-3 3-66-16,5 2-25 15,1 6-52-15,1 2-13 16,10 10-9-16,-3-1-3 16,7 7 0-16,7 3-1 0,4-1 0 15,6 2 0-15,9-6 3 16,2-4 1-16,6-8 2 15,7-8 2-15,1-11 4 16,0-6 2-16,-6-8 3 16,-7-3 2-16,-12 0 0 15,-11-3 1-15,-18 1-4 16,-11 3-2-16,-11 2-4 16,3 4-18-16,8 6-376 15</inkml:trace>
  <inkml:trace contextRef="#ctx0" brushRef="#br0" timeOffset="60571.9079">21959 10906 909 0,'-2'-2'359'15,"-4"-2"-231"-15,0 1-63 0,-1-2-42 16,2 3-5-16,-7-1-3 16,6 0-3-16,-5 3 2 15,0-3 2-15,4 4 6 16,-4 2 2-16,-2 3-3 15,-3 5-1-15,1-1-4 16,1 3-3-16,5-3 1 16,2 1 1-16,6 1 7 15,1-2 4-15,5 1 4 16,0-3 2-16,2-2 2 16,2-2-3-16,3-1-9 15,2 1-3-15,1-2-8 16,-1 3 0-16,5 2-1 15,3 3-1-15,3 5 0 16,-1-1-2-16,-1 5-2 16,-6-1 2-16,-6 0 19 15,-4 4 12-15,-11-1 19 16,-8-2 13-16,-9 0-10 16,-4 0-11-16,-7-7-17 0,-4-4-4 15,-3-8-12-15,7-3-5 16,6-10-70-16,10 1-65 15</inkml:trace>
  <inkml:trace contextRef="#ctx0" brushRef="#br0" timeOffset="62489.1162">22488 11036 903 0,'0'0'281'0,"0"-1"-256"16,0-1-40-16,0 1-99 15,0 0-22-15,0-1-20 16,0 1 28-16,0 1 99 16,0 0 27-16,0 0 65 15,0 0 62-15,0 0 123 16,0 0-1-16,0 0-94 0,0 0-57 16,0 0-16-16,0 0 4 15,-1 0-17 1,0-1-7-16,0 0-25 0,1-5-13 15,3-6-17-15,24-26 2 16,-11 31 6-16,-1 4 5 16,1 6 3-16,0 1-2 15,0 15-8-15,-1 1-3 0,0 6-3 16,-1-1 1-16,2-10 1 16,4 0 1-16,2-11 2 15,1-4 2-15,3-4-1 16,-3-9 2-16,-9-4-3 15,0 0 0-15,-9 0-5 16,-5 2 1-16,0 5-71 16,-7 3-68-16</inkml:trace>
  <inkml:trace contextRef="#ctx0" brushRef="#br0" timeOffset="62730.4864">22494 11217 1317 0,'5'-1'249'0,"10"-1"-93"0,6 0-13 15,14-1-22-15,7 0-24 16,4 3-29-16,0 0-11 15,-5 1-24-15,-3 0-5 16,-11-3-67-16,-3-2-250 16</inkml:trace>
  <inkml:trace contextRef="#ctx0" brushRef="#br0" timeOffset="63287.3721">23219 11140 871 0,'5'-7'464'0,"2"-1"-256"16,2-7-114-16,6-3 9 0,0-1-7 15,-2-8 4-15,0-7-5 16,-6-5-6-16,-3-4-9 16,-3 4-7-16,0 10-21 15,0 7-7-15,-1 13-15 16,0 6-8-16,-1 10-11 15,0 9-6-15,-1 11-3 16,5 9-1-16,4 11 6 16,-1 3 3-16,2 2 5 15,-5-6 0-15,2-6-1 16,-1-6-2-16,0-12-28 16,2-6-36-16,1-9-144 15</inkml:trace>
  <inkml:trace contextRef="#ctx0" brushRef="#br0" timeOffset="63676.5625">23542 11061 1445 0,'3'-6'201'0,"5"-7"-94"16,2-2-17-16,0-8-6 16,-2-1-8-16,-1-7-5 15,-4-3 3-15,0 0-5 16,0 3-11-16,-3 11-15 15,1 9-5-15,-3 15-15 16,0 10-1-16,-2 14-8 16,2 9-5-16,2 10-6 15,1 0-1-15,5 0-2 16,1-3 2-16,3-9 1 16,1-4 1-16,0-10-13 15,2-5-31-15,0-8-77 16</inkml:trace>
  <inkml:trace contextRef="#ctx0" brushRef="#br0" timeOffset="63869.089">23839 11156 1711 0,'2'1'375'16,"1"-1"-229"-16,-2 4-62 0,-1-4-120 16,0 0-61-16</inkml:trace>
  <inkml:trace contextRef="#ctx0" brushRef="#br0" timeOffset="64302.3698">23943 10913 1446 0,'1'6'231'0,"7"10"-41"16,5 4-50-16,14 6-62 15,4 3-9-15,4-1-34 0,1 2-13 16,-13-4-9-16,-11 2 0 16,-20-5-2-16,-11-1-11 15,-11-6-44-15,-2-5-24 16,0-5-7-16,-1-6 12 16,15-7 29-16,9-8-11 15,17-7-10-15,15-5 0 16,18-6 16-16,9 2 23 15,5-2 24-15,-3 2 13 0,-10 2 34 16,-12-1 19-16,-21 5 17 16,-13 0 0-16,-27-1 7 15,-7 5-4-15,-11 4-23 16,-3 4-17-16,11 8-38 16,6 4-17-16,16 5-92 15,10 2-15-15</inkml:trace>
  <inkml:trace contextRef="#ctx0" brushRef="#br0" timeOffset="64824.3855">24498 10724 1420 0,'3'0'250'15,"6"1"-37"-15,5 14-100 16,2 6-37-16,10 20-32 16,2 10-3-16,7 10 8 15,2 4 3-15,-7-9-10 16,-5-8-3-16,-9-13-16 15,-5-9-3-15,-3-15 12 16,5-5 3-16,2-15 3 16,1-10-1-16,1-11-7 15,-3-2 2-15,0-14 1 16,-4-7 1-16,-3-4-1 16,-2-4 4-16,-1 15-5 15,1 10-2-15,-1 12-14 16,-2 5-10-16,-4 4-44 0,-2 5-40 15</inkml:trace>
  <inkml:trace contextRef="#ctx0" brushRef="#br0" timeOffset="87229.4334">1542 12278 1376 0,'1'0'242'0,"1"9"-41"16,-1 6-20-16,2 12-42 16,-2 11-2-16,0 9-36 15,1 8-18-15,4 5-35 16,-3 1-14-16,3-4-15 15,-5-7-4-15,-1-14-19 16,0-8-32-16,3-14-122 16</inkml:trace>
  <inkml:trace contextRef="#ctx0" brushRef="#br0" timeOffset="87688.0968">1513 12383 1567 0,'10'-3'271'0,"12"-9"-142"16,7 4-29-16,13 0-19 15,1 0-16-15,11 7-31 16,-2 1-10-16,-10 4-13 16,-10 5-3-16,-19 8 0 15,-11 1 1-15,-16 5 0 16,-8-1 0-16,-10-4-6 16,-4-3-4-16,4-8-10 15,7-1-7-15,10-4-2 16,7 0-1-16,11 2 4 15,8-3 2-15,14 0 6 16,6 2 4-16,12 0 8 16,2 4 8-16,0 8 13 15,-10 4 3-15,-15 8 8 16,-12 3 3-16,-25 4-5 16,-9 4-2-16,-13-3-11 0,-4-3-11 15,3-13-54-15,4-7-49 16,8-12-225-16</inkml:trace>
  <inkml:trace contextRef="#ctx0" brushRef="#br0" timeOffset="88088.5333">1876 12081 1484 0,'12'2'206'0,"27"12"-129"16,7 11-51-16,8 17-30 15,-4 17 18-15,-20 28 15 0,-14 16 6 16,-20 18 5-16,-6 0-21 16,-3-16-6-16,-1-15 1 15,1-26-2-15,5-6 0 16,-6-23-5-16,-4-5-14 15,5-14-93-15,-9-10-71 16</inkml:trace>
  <inkml:trace contextRef="#ctx0" brushRef="#br0" timeOffset="101813.6406">2749 12321 1209 0,'0'-8'330'0,"1"-4"-93"15,1 5-6-15,1 12-51 16,1 12-16-16,0 19-54 16,0 5-20-16,2 17-34 15,-3 7-17-15,1 5-17 16,-2 6-6-16,-2-1-6 0,0-8 0 16,-1-14-1-16,-4-8-18 15,1-16-75-15,0-11-56 16,4-15-220-16</inkml:trace>
  <inkml:trace contextRef="#ctx0" brushRef="#br0" timeOffset="102259.0772">2706 12437 1412 0,'5'-16'235'16,"2"-13"-51"-16,17 0-39 15,7 2 0-15,16 9-23 16,13 10-27-16,5 13-45 16,2 8-18-16,-10 9-15 15,-12 2-6-15,-15 9-2 0,-10 4 1 16,-20 1 1-16,-9 4 0 16,-17-1-2-16,-7 4-1 15,-9 1 0-15,-5-3 0 16,0-9-3-16,2-2 0 15,9-9-2-15,6-5-1 16,12-6 2-16,6-7-2 16,9-6 1-16,3-3 0 15,8-7-37-15,2 0-75 0</inkml:trace>
  <inkml:trace contextRef="#ctx0" brushRef="#br0" timeOffset="102799.0058">3128 12906 1595 0,'-1'11'312'0,"0"15"-144"16,-4 4-27-16,3 6-62 15,-3-4-22-15,5 1-37 16,0-7-7-16,0-4-57 16,0-2-46-16,0-15-124 15,3-1-119-15</inkml:trace>
  <inkml:trace contextRef="#ctx0" brushRef="#br0" timeOffset="103229.8112">3099 12894 1492 0,'5'-8'267'0,"12"-6"-55"16,2 1-17-16,6 7-58 15,5 6-28-15,1 10-46 16,-2 2-22-16,-8 8-18 16,-9 2-5-16,-12 2-4 15,-4 7 1-15,-8-4-3 16,-5-1-6-16,-3-4-10 15,-3-9-7-15,-1-5-20 16,3-7-1-16,7-3-2 16,3-3 4-16,5-3 14 15,3-1 4-15,6 3 12 16,6 2 8-16,6 3 18 16,4 1 7-16,5 6 15 15,3-1 2-15,5 7-5 16,4 6 0-16,-5-4-11 0,-3 3-5 15,-3-8-6-15,-7-4-9 16,-2-5-71-16,-1-3 370 16</inkml:trace>
  <inkml:trace contextRef="#ctx0" brushRef="#br0" timeOffset="104630.9666">3756 12594 1020 0,'2'-1'393'0,"2"1"-237"15,5 1-17-15,9 0-24 16,7 6-2-16,17-1-34 15,4 0-21-15,4-2-27 16,-1-2-5-16,-8-2-13 16,-3 0-31-16,-4 4-87 15,-9-3-87-15</inkml:trace>
  <inkml:trace contextRef="#ctx0" brushRef="#br0" timeOffset="104903.5343">3857 12765 1302 0,'0'0'292'0,"0"1"-51"16,15 0-59-16,7 2-23 16,20 0-36-16,0 0-25 15,5 1-47-15,3-2-15 16,-8-1-27-16,1-1-31 0,-9-2-112 16</inkml:trace>
  <inkml:trace contextRef="#ctx0" brushRef="#br0">4575 12413 1447 0,'-1'0'230'16,"0"0"-65"-16,11 0-42 16,15 2-14-16,16 4-25 15,7-3-16-15,14 3-35 16,1 0-9-16,-3-6-12 15,-6 0-2-15,-18-2-3 16,-11-4-8-16,-10 1-39 16,-9 3-20-16,-8 3-22 15,-8 0 10-15,-11 3 32 0,3 3 15 16,-10 0 19-16,3 3 3 16,6 11-1-16,-2-1-2 15</inkml:trace>
  <inkml:trace contextRef="#ctx0" brushRef="#br0" timeOffset="108805.7663">5453 12352 1091 0,'0'3'366'0,"-7"4"-218"15,-5 1-3-15,-4 0-18 16,-6-1-8-16,-7-7-30 15,1-5-3-15,3-12-35 16,2-3-15-16,16-6-27 16,7 0-9-16,10 2-2 15,10 3-1-15,9 9 6 16,10 9 2-16,-6 9 2 16,4 11-1-16,-18 11 4 15,-14 6 3-15,-6 11 0 16,-18 1 0-16,-8 0-3 0,1-2-4 15,-5-16-7-15,5-5-5 16,7-15-5-16,1-7-2 16,14-3 1-16,5-2 2 15,17-1 6-15,8-2 6 16,7 5 3-16,-1-2 3 16,-1 7-3-16,1 4-4 15,-6 6-19-15,3-2-52 16</inkml:trace>
  <inkml:trace contextRef="#ctx0" brushRef="#br0" timeOffset="109114.4251">5704 12413 1513 0,'0'-4'285'0,"2"9"-47"15,4 8-41-15,-3 11-64 16,4 15-25-16,0 12-31 16,-1 9-6-16,-3 11-27 15,-2 1-8-15,-2-6-19 16,-1-9-4-16,-2-15-7 15,3-7-10-15,0-15-64 0,0-7-43 16,2-11-100-16,-1-5-105 16</inkml:trace>
  <inkml:trace contextRef="#ctx0" brushRef="#br0" timeOffset="109555.3609">5750 12497 1254 0,'4'-11'290'0,"7"-18"-94"16,7 6-7-16,10 3-44 15,5 7-12-15,8 15-56 16,6 4-29-16,5 14-33 16,-5 5-9-16,-8 9 2 15,-16-1 0-15,-25 10 5 16,-8 3-1-16,-20 5-1 16,-6 2-5-16,-8-11-16 15,-7-7-10-15,-6-20-9 0,-1-7-5 16,8-16-7-16,8-3 8 15,18-4 2-15,12 1 8 16,19 4 35-16,11 2 14 16,23 8 15-16,7 3 9 15,12 8 0-15,-1 8-1 16,-3 6 17-16,-4 5 2 16,-11 1-2-16,-3-3-7 0,-18-7-54 15,-3-5-59-15</inkml:trace>
  <inkml:trace contextRef="#ctx0" brushRef="#br0" timeOffset="110081.3449">4914 12484 1124 0,'1'0'375'0,"0"-1"-155"16,1 0-9-16,-3 1-58 16,0 0-11-16,0 0-45 15,0 10-23-15,0 20-23 16,0 62-9-16,1-28-11 16,-2 2-4-16,0-2-10 15,2-8-4-15,4-12-28 16,-1-6-24-16,-1-15-93 15,4-6-79-15</inkml:trace>
  <inkml:trace contextRef="#ctx0" brushRef="#br0" timeOffset="110311.7301">4657 12973 1474 0,'3'1'249'15,"10"-3"-36"-15,4 2-13 16,25-5-21-16,14 1-21 0,16 0-56 16,6 2-30-16,-10 2-32 15,-9-1-42-15,-10-4-28 16</inkml:trace>
  <inkml:trace contextRef="#ctx0" brushRef="#br0" timeOffset="114596.9399">6565 12710 1096 0,'2'0'359'0,"7"0"-209"15,7-1-36-15,19-1-56 16,9 2-12-16,18-1-26 15,4 3-10-15,-6 6-10 0,-11 1-37 16,-18 4-179-16</inkml:trace>
  <inkml:trace contextRef="#ctx0" brushRef="#br0" timeOffset="114836.9134">6658 12849 1521 0,'8'0'260'0,"21"1"-104"15,8-1-10-15,14-1-43 16,4 0-29-16,-2 1-32 15,-8-2-33-15,-8 1-292 16</inkml:trace>
  <inkml:trace contextRef="#ctx0" brushRef="#br0" timeOffset="115404.103">7565 12348 1153 0,'-5'6'329'0,"-13"7"-177"0,-2 8 1 16,-9 10 1-16,-1 7-17 15,4 10-26-15,2 8-17 16,15 12-53-16,9 5-12 16,16 5-19-16,6-8-2 15,8-16-2-15,1-8-2 16,5-18-30-16,3-12-45 0,3-10-189 16</inkml:trace>
  <inkml:trace contextRef="#ctx0" brushRef="#br0" timeOffset="115804.2161">7710 12531 1369 0,'17'-5'230'16,"15"-4"-77"-16,5 9-57 16,-1 1-5-16,-2 9-27 15,-8 1-14-15,-11 7-20 16,-7 3-6-16,-15 1-8 16,-2 3-1-16,-4-4-4 0,1-5 1 15,6-6-4-15,-1-6-4 16,5-4-6-16,4-5-4 15,7 3-3-15,6 2 3 16,6 4 9-16,4 8 6 16,-7 6 23-16,-4 4 6 15,-15 7 10-15,-14 2-1 16,-6 2-15-16,-9-5-5 16,-2-8-17-16,1-8-19 0,4-12-76 15,11-5-72-15</inkml:trace>
  <inkml:trace contextRef="#ctx0" brushRef="#br0" timeOffset="115975.0623">8137 12858 1617 0,'1'0'403'16,"-1"-2"-102"-16,-2 0-134 15,1 1-58-15,0 0-98 16,1 0-62-16,0 0-62 16</inkml:trace>
  <inkml:trace contextRef="#ctx0" brushRef="#br0" timeOffset="116506.9866">8409 12669 1248 0,'2'-7'284'0,"7"-6"-124"15,0-1-14-15,-1 2-34 16,2 1-15-16,-5-1-26 15,-5-1-4-15,-7 1-27 16,-1 2-6-16,-9 1-4 16,-6-3-3-16,-5 4-8 15,4 6-8-15,1 3-15 16,4 10-3-16,11 2-2 16,-6-1-2-16,14 3 1 15,6 0 0-15,6 0 2 16,7-1 3-16,-3-3 3 15,4-3 1-15,-2-7 1 16,1-1 0-16,-1-5-1 16,-2-2 1-16,-2-1 1 15,-6-3 0-15,2 7 1 0,-7 0 0 16,1 7 5-16,-1 6 1 16,0 9 1-16,4 8 1 15,0 6 1-15,1 5 4 16,-4 3 6-16,-8-3 6 15,-5-1 4-15,-9-4-3 16,-8-9-2-16,0-3-5 0,-2-15-23 16,0-9-24-16,4-13-90 15,6-5-76-15</inkml:trace>
  <inkml:trace contextRef="#ctx0" brushRef="#br0" timeOffset="116826.635">8590 12398 1409 0,'2'-2'268'0,"7"3"-2"16,8 10-61-16,13 15-91 0,12 13-32 15,1 7-44-15,0 6-14 16,-15 11-11-16,-12 5-4 16,-24 11 0-16,-7-2-1 15,-14-14 4-15,-5-10-2 16,11-21-68-16,-3-14-47 15,13-12-167-15</inkml:trace>
  <inkml:trace contextRef="#ctx0" brushRef="#br0" timeOffset="117375.3369">8925 12301 1021 0,'-6'-5'426'15,"0"-3"-245"-15,-1-1-15 16,3-6-64-16,2 1-27 15,9-4-36-15,5-1-5 0,6 5 2 16,7 1-1-16,1 13-4 16,5 4-8-16,-7 14-16 15,-4 5 2-15,-18 9 6 16,-7 3 1-16,-13 3-1 16,-4-5-3-16,0-8-3 15,6-3-1-15,2-12-3 16,9-6-2-16,5-5-3 15,4-2-3-15,14-4-1 16,4 1 0-16,4 2 1 16,5 2 0-16,4 4-92 15,-1 7-82-15</inkml:trace>
  <inkml:trace contextRef="#ctx0" brushRef="#br0" timeOffset="117621.4342">9141 12796 1673 0,'0'2'423'0,"-2"1"-136"0,6-3-122 16,-4 0-44-16,0-1-69 16,0 0-49-16,3-1-24 15</inkml:trace>
  <inkml:trace contextRef="#ctx0" brushRef="#br0" timeOffset="119291.9264">9435 12558 1138 0,'0'-6'350'0,"-1"2"-183"0,6-8-48 16,3 1 0-16,7-3-17 16,3 1-17-16,9 7-20 15,-1 4-12-15,6 4-32 16,-1 2-3-16,-5 6-6 15,-4 4-1-15,-13 6-2 16,-8 3 2-16,-14 0-3 16,-4 1-1-16,-4-3-3 15,0-4-1-15,12-5-6 16,1-8-3-16,12-5-4 16,7-1 1-16,7-3 6 15,11 5 4-15,5 6 1 16,4 7 3-16,-5 9 2 15,-11 2 4-15,-17 11 13 16,-9 1 6-16,-22 2 3 0,-6 0 0 16,-13-13-5-16,1-10-5 15,4-15-7-15,3-10-6 16,13-5-29-16,4-1-19 16,13 1-68-16,7 4-50 15</inkml:trace>
  <inkml:trace contextRef="#ctx0" brushRef="#br0" timeOffset="119881.9799">10148 12590 1371 0,'-1'3'248'0,"-2"-4"-48"16,5 1-22-16,-2 0-71 15,10-2-19-15,20 4-40 16,52 6-18-16,-37-9-13 16,2 5-5-16,-4-8-32 15,-8 4-45-15,-7 3-143 16</inkml:trace>
  <inkml:trace contextRef="#ctx0" brushRef="#br0" timeOffset="120109.502">10184 12766 1543 0,'8'2'269'16,"19"3"-100"-16,6-2-26 0,6 1-37 15,9-1-30-15,-2 2-44 16,-2-1-8-16,-6-1-312 16</inkml:trace>
  <inkml:trace contextRef="#ctx0" brushRef="#br0" timeOffset="121454.3836">10870 12448 1492 0,'-3'6'248'0,"-4"5"-89"16,0 5-31-16,-4 6-41 15,-2-3-11-15,6 8-30 16,2-4-7-16,7-1-26 16,5-2-6-16,1-5-5 0,9 1-2 15,4-5 3-15,4 1-1 16,6-5-24-16,-3-5-42 15,-4-4-146-15</inkml:trace>
  <inkml:trace contextRef="#ctx0" brushRef="#br0" timeOffset="121629.1725">11018 12457 1512 0,'0'8'298'15,"-3"8"-49"-15,-2 12-99 16,-2 3-36-16,3 16-54 15,0 5-10-15,3 6-15 16,2 3-8-16,5-8-7 16,0-7-30-16,4-16-95 15,2-12-56-15</inkml:trace>
  <inkml:trace contextRef="#ctx0" brushRef="#br0" timeOffset="121975.6894">11398 12451 1503 0,'-13'1'281'0,"-12"-1"-41"15,-1 11-130-15,2 3-27 16,-3 8-46-16,10 8-14 15,3 8-16-15,5 3-3 16,13 9-7-16,-1 2-3 16,15-1 1-16,4-6 1 0,3-16 4 15,7-10 2-15,-2-16 5 16,0-8 2-16,-1-11 7 16,-13-5 3-16,-13-4 20 15,-7-2 11-15,-17 1 14 16,-9 2 3-16,-2 5-16 15,-3 7-15-15,4 7-29 16,10 3-42-16,7 6-100 16</inkml:trace>
  <inkml:trace contextRef="#ctx0" brushRef="#br0" timeOffset="122168.1653">11711 12854 1703 0,'-2'0'413'16,"-6"0"-173"-16,-5-1-95 16,6 0-132-16,1 0-56 15</inkml:trace>
  <inkml:trace contextRef="#ctx0" brushRef="#br0" timeOffset="122664.8786">11847 12490 1503 0,'0'-6'242'0,"6"-1"-94"16,7-3-15-16,9 1-37 15,6 2-15-15,10 5-47 16,7 2-16-16,5 7-17 16,-3 5 2-16,-18 2-1 0,-6 5-8 15,-24 1-12-15,-9 3-4 16,-9-1 0-16,-6-3 9 16,6-8 12-16,4-5 2 15,14-4-5-15,5-2-1 16,13 0 1-16,5 0 6 15,4 6 5-15,-3 4 3 0,-2 9 8 16,-9 2 5-16,-11 9 12 16,-8 4 3-16,-24 1-6 15,-7 1-6-15,-13-15-7 16,5-4-5-16,9-20-39 16,9-6-35-16,20-11-138 15</inkml:trace>
  <inkml:trace contextRef="#ctx0" brushRef="#br0" timeOffset="123424.8501">12594 12464 1455 0,'6'-7'263'15,"4"-5"-45"-15,1 12-62 16,-4 7-15-16,2 18-57 16,1 8-21-16,5 15-15 15,-2 9-6-15,-7 4-11 16,3 1-4-16,-4-7-13 15,1-9-4-15,7-14 1 16,-9-13 3-16,1-13 6 16,3-6 0-16,-6-17-1 15,6-8-1-15,3-10-8 16,-4-6-2-16,10-1-5 16,-2-2 0-16,0 1-3 15,5 3 0-15,-5 6 0 0,-1 8 0 16,-5 11-1-16,-1 9-1 15,-4 11 1-15,-1 10-1 16,-1 10 2-16,-2 3 0 16,4 8 0-16,0 0 0 15,6 1-1-15,1 1 1 16,5-4 0-16,4-5 0 16,3-9 0-16,0-2 1 0,2-10 1 15,-6-5 1-15,-1-5 3 16,0-7-1-16,-1-9 1 15,0-2-2-15,3-13-1 16,-4-2 0-16,2-11 0 16,-2-11-1-16,-2 3 1 15,2-1-1-15,-6 13 7 16,-2 12 0-16,-8 12 1 16,1 8-1-16,-1 8-51 15,0 2-16-15</inkml:trace>
  <inkml:trace contextRef="#ctx0" brushRef="#br0" timeOffset="126003.994">2726 13591 1487 0,'0'7'250'0,"0"13"-51"15,0 10-26-15,2 22-19 16,0 7-23-16,3 16-59 15,0 3-21-15,-3-3-32 16,-1-5-8-16,-1-14-11 16,0-7-14-16,0-18-60 15,1-10-50-15,3-14-74 16</inkml:trace>
  <inkml:trace contextRef="#ctx0" brushRef="#br0" timeOffset="126390.4736">2595 13593 1478 0,'12'-12'244'0,"23"-14"-75"16,0 5-21-16,22 4-53 16,6 9-17-16,9 12-38 15,-3 11-12-15,-18 8-11 16,-10 3-3-16,-22 8 0 15,-9-2 0-15,-10 6 2 16,-9-1 1-16,-16 2 2 16,-6-3 0-16,-16-7-2 15,-3-4-4-15,4-12-70 16,4-4-53-16</inkml:trace>
  <inkml:trace contextRef="#ctx0" brushRef="#br0" timeOffset="126990.668">3013 14075 1413 0,'0'-1'223'0,"1"-1"-65"0,5 2-29 15,-6 0-42-15,0 0-18 16,4 25-7-16,36 38-4 16,-34-28-13-16,6-1-7 15,-4-8-22-15,-3-7-3 16,2-11-2-16,-5-3 2 16,-1-8 0-16,5-4-1 0,-6-7-1 15,-3-4-4-15,7-8-4 16,1-1-3-16,10 1-4 15,3 5-1-15,7 6 1 16,2 5 0-16,-2 7 8 16,-1 4-12-16</inkml:trace>
  <inkml:trace contextRef="#ctx0" brushRef="#br0" timeOffset="127579.383">3631 13972 1070 0,'0'0'394'0,"2"-3"-196"0,4 2-31 16,-6 1-30-16,7 0-23 16,23 1-45-16,39 3-15 15,-21-2-31-15,2-2-8 16,-2 0-34-16,-4-1-50 15,-10-3-197-15</inkml:trace>
  <inkml:trace contextRef="#ctx0" brushRef="#br0" timeOffset="127813.1809">3719 14102 1439 0,'5'0'224'0,"10"-5"-58"16,9 3-26-16,19 3-36 16,4-4-9-16,10 3-34 15,-5 4-14-15,-17-5-47 16,-4 5-49-16</inkml:trace>
  <inkml:trace contextRef="#ctx0" brushRef="#br0" timeOffset="129882.9974">4464 13627 1136 0,'-1'-1'349'0,"1"-2"-177"16,9 2-72-16,5 0-10 0,15 1-29 15,4-1-15-15,12 0-24 16,7 2-10-16,-6 0-4 15,-4-1-1-15,-13 1 1 16,-7-1 0-16,-7-1-29 16,-6 1-14-16,-9-4-9 15,-6-2 0-15,-10-1 28 16,-1 2 13-16,0 3 5 16,-7 2 4-16,2 6 3 15,0 2 1-15,3 6-4 16,7 2-4-16,8 8-8 15,0 2-1-15,8 10 0 16,4 3 1-16,2 3 2 16,3 2 2-16,-4-2 2 15,-5-5 2-15,-6 0 6 16,-3-1 6-16,-12-13 4 0,-3 0 3 16,-6-9-4-16,0-6-4 15,6-5-1-15,3-3 0 16,9-2 2-16,4-4 5 15,7 2 5-15,7 0-1 16,11 4-4-16,5 0-6 16,12 7-8-16,0-6-2 15,10-1-10-15,-1 4-32 0</inkml:trace>
  <inkml:trace contextRef="#ctx0" brushRef="#br0" timeOffset="130407.1098">5219 13581 442 0,'-7'2'396'0,"-14"2"98"0,-6-4-307 15,-9-10-64-15,3-4-10 16,7-11-64-16,9 1-17 15,14 0-26-15,3 0-3 16,12 9 20-16,3 2 4 16,12 12 9-16,5 6-2 15,3 14-14-15,-4 4 1 0,-11 6 2 16,-9 4 1-16,-14 3 0 16,-4 1-2-16,-12 1-1 15,-4-6-3-15,-2-6-4 16,-6-8 1-16,3-13-3 15,5-5-6-15,7-10-6 16,8 2-5-16,9-1 3 16,7 4 7-16,12 3 10 15,4 1 3-15,8 3 0 16,1 2-7-16,1 5 0 16,-5 0-19-16</inkml:trace>
  <inkml:trace contextRef="#ctx0" brushRef="#br0" timeOffset="130693.4661">5381 13944 1727 0,'-6'2'383'0,"-2"5"-250"15,-2 0-44-15,4-5-105 16,5 2 20-16</inkml:trace>
  <inkml:trace contextRef="#ctx0" brushRef="#br0" timeOffset="131235.6332">5580 13779 1388 0,'3'-2'240'0,"-2"-4"-56"16,1 6-12-16,-2 0-66 15,0 1-16-15,12 29-27 16,13 38-7-16,-17-29-11 15,-1 2-7-15,-6-8-14 16,-1-5-6-16,-1-7-7 16,1-8 1-16,-2-11 3 15,0-2 1-15,1-14-4 16,-1-4-1-16,2-7-7 16,2-11-2-16,6-1-2 15,4 1-2-15,5-1-2 16,4 4 3-16,4 10 6 15,8 5 7-15,2 16 7 16,1 3-3-16,-7 14-3 0,-6 2-6 16,-12 6 361-16</inkml:trace>
  <inkml:trace contextRef="#ctx0" brushRef="#br0" timeOffset="131980.9378">6311 13830 1317 0,'8'2'278'0,"5"3"-17"0,12 4-160 16,9-1-21-16,1 0-42 15,10 1-14-15,2-3-18 16,-8 1-28-16,-5-1-128 16</inkml:trace>
  <inkml:trace contextRef="#ctx0" brushRef="#br0" timeOffset="132169.1104">6368 14003 1558 0,'12'3'258'0,"15"4"-142"16,9 0-19-16,2-6-34 16,1-1-14-16,9-6-73 0,-4-2-201 15</inkml:trace>
  <inkml:trace contextRef="#ctx0" brushRef="#br0" timeOffset="132562.355">7191 13484 1356 0,'-12'7'228'16,"-10"9"-87"-16,-3 8-33 16,-3 6 6-16,4 12-35 15,2 4-17-15,10 17-21 16,7 1-5-16,14 2-5 16,8-4-3-16,10-7-11 0,8-5-6 15,4-17 0-15,3-9-37 16,6-15-131-16</inkml:trace>
  <inkml:trace contextRef="#ctx0" brushRef="#br0" timeOffset="132967.4876">7382 13633 1492 0,'6'-4'238'0,"5"-2"-81"15,6 3-44-15,6 5-35 16,0 3 1-16,1 2-12 16,-3 0-14-16,-8 5-17 15,-4 1-9-15,-9 4-11 16,-6 0-4-16,-6-4-2 15,0 1-1-15,1-7-14 16,5-3-16-16,8-4-10 16,5-2-1-16,9 2 8 0,2 3 9 15,9 4 6 1,0 4 1-16,-2 12 6 16,-7 4 5-16,-12 7 9 0,-6 4 2 15,-15-2 0-15,-7-5 0 16,-10-12-1-16,-2-7-12 15,11-12-64-15,3-1-45 16,15-7-125-16</inkml:trace>
  <inkml:trace contextRef="#ctx0" brushRef="#br0" timeOffset="133143.5301">7829 13996 1718 0,'0'-1'404'0,"-3"-4"-224"15,3 3-54-15,0 2-102 16,0-1-75-16</inkml:trace>
  <inkml:trace contextRef="#ctx0" brushRef="#br0" timeOffset="133739.7306">8217 13769 972 0,'7'-6'438'0,"7"-3"-237"15,-5-4-77-15,-6-1-48 16,-3 0-8-16,-4-1-22 15,-6 2-8-15,-8-1-7 16,-3 0-5-16,-9 5-9 16,3-1-4-16,-3 7-11 15,2 6-3-15,8 8-7 16,2 4 1-16,8 4-2 16,4 0 1-16,7-2 0 15,8 2 1-15,6-6 3 16,1 0 1-16,5-7 3 15,0-4 2-15,1-3 1 0,0-4 0 16,-3-3 0 0,1 1 1-16,-8 0 3 0,2 2 8 15,-3 5 16-15,-3 1 4 16,6 8 8-16,-3 5-1 16,2 9-14-16,-2 4-2 15,-5 5-6-15,-2 1-5 16,-13 0 1-16,-4 1 2 0,-19-6 3 15,-2-6 0-15,10-18-1 32,12-1-12-32,1 0-70 0,-33-3-51 0</inkml:trace>
  <inkml:trace contextRef="#ctx0" brushRef="#br0" timeOffset="134091.5961">8430 13534 1416 0,'5'-5'248'16,"2"0"-56"-16,3 4-19 15,10 18-75-15,3 11-26 16,9 17-30-16,-1 6-8 16,-7 5-14-16,-5 2-3 15,-19 3-4-15,-7 4 1 16,-15-10 0-16,-2-3 2 0,-1-19-33 15,4-9-48-15,9-14-273 16</inkml:trace>
  <inkml:trace contextRef="#ctx0" brushRef="#br0" timeOffset="134503.9379">8754 13491 1223 0,'-3'-9'276'15,"5"-6"-135"-15,3 0-19 16,7 0-6-16,7 3 0 16,0 4-38-16,2 1-24 15,-1 12-32-15,-5 5-7 16,-15 4-6-16,2 7 0 16,-15 5 1-16,-3 2-2 15,-7 1-24-15,-2-4-3 0,4-10-3 16,7-3 0-16,15-9 17 15,5-3 1-15,16 0 3 16,1-2 1-16,7 2 1 16,3 1 3-16,-2 0-41 15,4 5-24-15</inkml:trace>
  <inkml:trace contextRef="#ctx0" brushRef="#br0" timeOffset="134686.4326">9030 13879 1549 0,'-2'2'352'0,"-1"-2"-9"15,3 0-188-15,0 0-121 0,0-2-69 16</inkml:trace>
  <inkml:trace contextRef="#ctx0" brushRef="#br0" timeOffset="135199.1145">9540 13619 1016 0,'-7'-5'396'0,"-14"-1"-228"16,-5 5-45-16,-3 5-10 0,2 5-1 16,1 7-26-16,4 3-12 15,9 9-29-15,0 5-12 16,13 10-31-16,6 4-4 15,12-4-2-15,7 1 3 16,7-15 6-16,6-4 3 16,0-18 10-16,2-8 5 15,-4-15 9-15,-5-9 4 16,-10-8 11-16,-9-5 0 16,-15 0-5-16,-9 1-3 0,-18 2-16 15,-5 5-10-15,-7 7-14 16,3 5-23-16,14 13-26 15</inkml:trace>
  <inkml:trace contextRef="#ctx0" brushRef="#br0" timeOffset="135373.6467">9744 13972 1501 0,'0'1'334'16,"4"1"55"-16,-2-4-243 16,-2 1-50-16,0-1-98 0,0 1-62 15</inkml:trace>
  <inkml:trace contextRef="#ctx0" brushRef="#br0" timeOffset="135792.0004">10050 13709 1009 0,'-7'-8'449'16,"-8"-6"-250"-16,-6 1-35 16,-2 2-5-16,-1 1-64 15,4 5-19-15,2 4-51 16,2 4-18-16,8 11-17 16,0 5-4-16,8 11-1 15,2 5 2-15,8 2 3 16,6 0 4-16,8-6 2 15,4-6 3-15,5-12 11 16,0-10 8-16,0-10 24 16,-1-6 10-16,-12-9 12 15,-7-4 3-15,-18-1-10 0,-7-2-6 16,-16 2-17-16,-3 4-11 16,1 3-36-16,3 2-38 15</inkml:trace>
  <inkml:trace contextRef="#ctx0" brushRef="#br0" timeOffset="136376.4007">10483 13569 1316 0,'5'-1'256'0,"1"-2"-89"16,-3 0-15-16,-5 6-70 15,1-3-24-15,0 0-37 16,-2 0-10-16,-16 3-4 0,-30 4-1 16,27-7-2-16,4 0 1 15,4 1-5-15,-1 3 0 16,7 0-1-16,0 7-2 16,1-4 1-16,-1-1 2 15,2 6 4-15,-2-3 1 16,6 3 8-16,3 0 1 15,1-4 1-15,6 2 1 16,-3-9-8-16,2 2 0 0,7-3-3 16,2 0 0-16,9 3-4 15,4-1-1-15,6 7 4 16,-3 5 8-16,2 4 12 16,-4 2 4-16,-13 4 17 15,-6 0 5-15,-19 1 5 16,-8 1 0-16,-14-2-12 15,-3-3-7-15,-6-8-11 16,4-6-1-16,4-10-15 16,2-8-26-16,15-3-68 15,1-2-59-15</inkml:trace>
  <inkml:trace contextRef="#ctx0" brushRef="#br0" timeOffset="136757.4951">10969 13630 1287 0,'3'-2'304'16,"4"1"-36"-16,9 0-140 15,7 0-36-15,11 2-55 16,3 0-11-16,2 0-16 16,-2 0-5-16,-4-1-18 15,-9 0-37-15,-4 3-147 16</inkml:trace>
  <inkml:trace contextRef="#ctx0" brushRef="#br0" timeOffset="136992.7879">10956 13818 1360 0,'5'1'215'16,"8"2"-97"-16,12 0-28 0,12-2-31 15,5 1-5-15,4-1-20 16,-2 0-7-16,-10 1-34 16,-9-2-47-16</inkml:trace>
  <inkml:trace contextRef="#ctx0" brushRef="#br0" timeOffset="137955.3308">11813 13519 1257 0,'-4'0'270'0,"-9"3"-138"16,-3 3 5-16,-2 8-20 16,-7 2-14-16,0 8-28 15,6 6-18-15,8 11-27 16,9 4-14-16,14 5-15 15,3-4-1-15,11-11 0 16,6-9 2-16,4-20 4 16,4-8 4-16,0-20 7 15,-5-9 7-15,-8-7 17 16,-10-3 9-16,-16 4 10 0,-8 0-2 16,-18 7-11-16,-3 3-11 15,-5 5-18-15,1 6-7 16,9 0-31-16,4 2-29 15,10 9-117-15</inkml:trace>
  <inkml:trace contextRef="#ctx0" brushRef="#br0" timeOffset="138143.8164">12132 13897 1605 0,'-3'-1'341'0,"-1"-3"-138"15,1 4-93-15,1-1-120 16,2 0-5-16</inkml:trace>
  <inkml:trace contextRef="#ctx0" brushRef="#br0" timeOffset="138547.8451">12295 13493 1536 0,'11'6'247'0,"11"2"-125"16,7 1-86-16,2-2-6 15,2-7-7-15,0 2 0 0,-2-2 3 16,-4-4-1-16,-9-2-8 16,-6-1-1-16,-10 0-4 15,-5-2-1-15,-5 8-2 16,-7 0-4-16,1 4 5 15,-1 9 2-15,2 5 7 16,4 5 1-16,4 8-1 16,1 3-5-16,4 8-6 15,0 2-2-15,3 0-2 16,2 1-2-16,2-9 3 16,1-8-22-16,2-8-82 15,-4-9-50-15</inkml:trace>
  <inkml:trace contextRef="#ctx0" brushRef="#br0" timeOffset="138718.8639">12321 13697 1371 0,'12'-1'238'0,"12"0"-19"16,10 1-166-16,6 1-4 15,3 5-27-15,-1-2-7 16,5 2-57-16</inkml:trace>
  <inkml:trace contextRef="#ctx0" brushRef="#br0" timeOffset="139117.1205">12761 13509 1496 0,'-2'0'239'0,"1"0"-99"16,1 3-18-16,0-3-34 16,0 0-11-16,20 0-23 15,33-7-15-15,-27 2-15 16,-1-2-7-16,-5 3-5 15,-3-1-1-15,-7-1-2 16,-3 3-1-16,-3-5-5 16,-2 3-1-16,-2 4-2 0,-1-1-2 15,0 2 1-15,0 0-2 16,0 0 5-16,-5 20 4 16,-5 41 10-16,9-21 7 15,1 3 3-15,0 1-2 16,2 5-7-16,3-2-6 15,0-4-5-15,0-7-1 16,0-10-17-16,-1-8-21 0,-2-11-91 16,-1-6-94-1</inkml:trace>
  <inkml:trace contextRef="#ctx0" brushRef="#br0" timeOffset="139252.7582">12772 13688 1544 0,'2'-2'269'0,"14"-1"-108"16,7-1-92-16,13 0-48 16,9 4-13-16,9-1-40 15,6 2-46-15</inkml:trace>
  <inkml:trace contextRef="#ctx0" brushRef="#br0" timeOffset="139655.6796">13284 13685 1460 0,'-12'-9'254'15,"-9"-11"-37"-15,2-7-68 16,11 0-84-16,8-2-23 15,11 0-28-15,8 8 6 0,11 8 14 16,0 7 4-16,4 10-5 16,1 7-10-16,-14 7-12 15,-8 6 1-15,-15 4 5 16,-12 2 0-16,-13 2-2 16,-8 3-2-16,-1-2-2 15,2-5-2-15,7-11-11 16,2-8-13-16,8-9-22 15,4-1-2-15,9-1 4 16,9 0 12-16,12 0 13 16,3 2 7-16,10 4 8 15,1 6 7-15,2 5 5 16,4 3-2-16,-3-2 6 16,-2-3-41-16</inkml:trace>
  <inkml:trace contextRef="#ctx0" brushRef="#br0" timeOffset="140389.8471">13900 13498 994 0,'0'-12'422'0,"3"-7"-224"16,-1 4-37-16,3 11-21 15,-2 8-16-15,4 18-43 16,1 9-11-16,4 10-23 16,-2 5-2-16,-1 2-12 15,-1-3-4-15,0-9-14 0,-1-6-3 16,0-9-1-16,1-5-1 15,-3-9 5-15,4-2 1 16,-1-10-1-16,4-7-1 16,4-10-4-16,5-1-3 15,2-7-1-15,-3-4-1 16,4-2 0-16,-5 2-1 16,-6 0-1-16,-3 6-1 15,-8 10 1-15,1 2 1 0,1 15 1 16,0 2 1-16,2 12-2 15,1 5-3-15,1 4 0 16,2 7 0-16,-2 2-1 16,4 1 0-16,-1 1 1 15,2-7 0-15,2-7 2 16,-4-9 0-16,-3-7 6 16,-1-4 0-16,1-8 2 15,0-6 3-15,3-9 0 16,-1-4 2-16,2-10 11 15,0-2 6-15,1-6 5 16,0 3 3-16,-3 7-7 16,-3 10-8-16,-6 13-12 15,1 5-24-15,-3 7-62 16,-1 1 79-16</inkml:trace>
  <inkml:trace contextRef="#ctx0" brushRef="#br0" timeOffset="152332.1913">2677 14796 1541 0,'-1'17'252'16,"-2"28"-125"-16,2 8-20 15,-1 12-21-15,-1 7-2 0,1 8-19 16,-1 4-5-16,-1-7-10 16,0-7-7-1,2-20-18-15,-3-6-9 0,5-14-6 16,1-5-10-16,3-3-65 15,-1-9-57-15</inkml:trace>
  <inkml:trace contextRef="#ctx0" brushRef="#br0" timeOffset="152721.2588">2579 14864 1302 0,'12'-10'269'0,"7"-7"-80"0,17 0-58 16,6-1-3 0,18 8-31-16,6 6-5 0,8 12-26 15,-7 8-15-15,-24 13-9 16,-12 8-1-16,-31 8-9 16,-5 3-2-16,-12 1-8 15,-10-1-5-15,-9-7 0 16,-12-2-11-16,-4-15-59 15,2-12-57-15,5-12-167 16,8-4-105-16</inkml:trace>
  <inkml:trace contextRef="#ctx0" brushRef="#br0" timeOffset="153157.8319">3019 15305 1464 0,'1'2'266'15,"2"1"-26"-15,6 13-98 16,-6 3 0-16,1 11-42 15,-3 2-18-15,-5 6-37 16,0 3-14-16,4 0-22 16,4-3-5-16,2-10-3 15,6-3-1-15,2-11-4 16,0-3-12-16,8-5-57 16,-8-6-41-16</inkml:trace>
  <inkml:trace contextRef="#ctx0" brushRef="#br0" timeOffset="153312.0952">2895 15497 1325 0,'1'-1'286'16,"5"-4"31"-16,8 3-153 16,11-1-80-16,5 3-20 15,6 2-44-15,-1-2-25 16,0 0-136-16</inkml:trace>
  <inkml:trace contextRef="#ctx0" brushRef="#br0" timeOffset="153576.0077">3292 15497 1506 0,'-6'7'261'0,"-9"2"-83"16,0 3-38-16,5 3-58 15,-1 0-28-15,10 4-38 16,6 3-11-16,7-2-7 16,3-7-1-16,7-4 11 15,1-7 5-15,2-9 33 16,-1-3 13-16,-9-10 9 16,-4 0 3-16,-10 0-27 15,-4 1-10-15,-7 5-18 16,-3 0-16-16,3 10-77 15,-1-3-61-15</inkml:trace>
  <inkml:trace contextRef="#ctx0" brushRef="#br0" timeOffset="153909.6391">3553 15339 1474 0,'0'-2'270'0,"3"0"-17"16,-1 5-57-16,-2-3-61 15,0 0-26-15,4 9-47 16,5 12-16-16,5 36-21 15,-12-25-11-15,-4 0-9 16,2 5-1-16,1-4-2 16,0-3-1-16,12-2-1 15,-2-9 0-15,9-5-3 16,2-5-3-16,2-11-47 16,-2-5-37-16,-4-5-101 15</inkml:trace>
  <inkml:trace contextRef="#ctx0" brushRef="#br0" timeOffset="154061.2338">3549 15505 1465 0,'-4'2'274'16,"4"-2"-10"-16,-1-2-63 16,1 2-80-16,0-1-45 15,30-2-43-15,37 2-27 0,-28 0-38 16</inkml:trace>
  <inkml:trace contextRef="#ctx0" brushRef="#br0" timeOffset="154443.503">4025 15540 1488 0,'-7'5'246'0,"-7"11"-79"0,-5 2-29 16,-10-3-53-16,-2-4-15 15,-5-6-32-15,-1-5-15 16,9-9-11-16,5-1-5 15,10-2-12-15,6-3-2 16,10 3 1-16,5 0 9 16,8 3 15-16,4 5 10 15,3 5 20-15,3 7 2 16,0 7 3-16,-2 6-5 0,3 5-21 16,-11-3-8-16,0-1-19 15,-5-6-27-15,2-8-110 16,4-4 28-16</inkml:trace>
  <inkml:trace contextRef="#ctx0" brushRef="#br0" timeOffset="154787.8053">4122 15689 1572 0,'2'-3'292'0,"10"-5"-140"16,0-7-28-16,4-8-34 16,3-4-18-16,-2-5-16 15,-1 3-4-15,-4-3-4 16,-3-2-6-16,-8-1-9 0,-2-3-7 16,-12-4-9-16,-4 5-4 15,-6 7-6-15,-2 8-4 16,6 19-11-16,0 5-5 15,3 21-6-15,7 6 1 16,9 14 1-16,5 4 5 16,15 5 9-16,2-4 2 15,9-2 6-15,2-4 1 0,5-11 1 16,0-4-15 0,-3-16-82-16,2-6-73 0</inkml:trace>
  <inkml:trace contextRef="#ctx0" brushRef="#br0" timeOffset="155777.8313">4718 15151 1006 0,'0'5'431'0,"14"3"-224"0,8 1-74 16,23-1-57-16,5-3-15 15,6-5-31-15,0-2-11 16,-17-2-37-16,-1-1-42 16</inkml:trace>
  <inkml:trace contextRef="#ctx0" brushRef="#br0" timeOffset="156007.5969">4786 15359 1446 0,'7'1'266'15,"8"3"-15"-15,19-4-76 16,10 0-11-16,7-1-71 16,0 0-34-16,-2 1-38 15,-6 0-33-15,-6-1-398 16</inkml:trace>
  <inkml:trace contextRef="#ctx0" brushRef="#br0" timeOffset="156964.6656">5657 14918 1492 0,'-3'4'290'15,"-3"5"-11"-15,3 16-124 16,-1 7-27-16,4 21-51 16,0 6-26-16,3 14-27 15,-1 4-9-15,3-5-9 0,0-10-21 16,-1-17-48-16,-1-11-32 15,-5-15-87 1,-4-2-47-16</inkml:trace>
  <inkml:trace contextRef="#ctx0" brushRef="#br0" timeOffset="157399.2875">5433 14994 1336 0,'2'-10'246'0,"7"-11"-57"15,3-4-4-15,14-2-39 16,7 4-8-16,15 5-56 0,11 5-32 16,13 12-30-16,4 4-5 15,-6 11-7-15,-10 8-1 16,-22 11-3-16,-14 1 1 15,-17 3 2-15,-5-1-1 16,-16-2 2-16,-11 1-2 16,-24-3-6-16,-9-5-12 15,-8-7-40-15,4-4-27 0,17-8-61 16,9-1-30 0</inkml:trace>
  <inkml:trace contextRef="#ctx0" brushRef="#br0" timeOffset="157758.843">5925 15390 1452 0,'1'12'233'0,"-1"11"-60"16,6 9-71-16,-2 0-16 16,0 0-39-16,-1-4-14 15,-3-9-44-15,7-1-47 0</inkml:trace>
  <inkml:trace contextRef="#ctx0" brushRef="#br0" timeOffset="158047.1164">5960 15340 1172 0,'14'-1'342'15,"12"0"-114"-15,4 4-119 16,2 8 5-16,-9 6-30 16,-7-1-14-16,-15 6-18 15,-6 0-14-15,-13 1-22 16,0 3-22-16,-4-6-37 15,1-2-13-15,-1-9-7 16,4-7 13-16,9-2 25 16,4-1 16-16,10-2 26 15,5 3 12-15,7 5 21 0,4 2 7 16,5 4-3-16,0 3-10 16,4-1-17-16,1-3-12 15,1-4-412-15</inkml:trace>
  <inkml:trace contextRef="#ctx0" brushRef="#br0" timeOffset="158388.7571">6621 15037 1663 0,'-2'4'358'0,"2"8"-197"15,0 9-27-15,6 13-56 16,2 9-18-16,1 9-28 0,0 2-6 16,0-6-12-16,1-6-17 15,-1-13-59-15,0-11-50 16</inkml:trace>
  <inkml:trace contextRef="#ctx0" brushRef="#br0" timeOffset="158557.8767">6542 15277 1650 0,'20'-1'328'0,"28"-2"-230"16,5 0-8-16,10-2-42 15,1 5-14-15,-6 2 48 16</inkml:trace>
  <inkml:trace contextRef="#ctx0" brushRef="#br0" timeOffset="158941.0229">7212 14818 1474 0,'0'1'283'16,"0"2"-8"-16,3 25-108 16,2 17-21-16,0 17-51 15,0 7-23-15,0 13-36 16,-2-1-9-16,-1 4-12 16,1-4-6-16,-3-23-13 15,2-9-17-15,-3-21-60 16,-3-10-56-16</inkml:trace>
  <inkml:trace contextRef="#ctx0" brushRef="#br0" timeOffset="159239.5801">7129 14916 1411 0,'8'-16'251'16,"18"-14"-22"-16,11 4-53 15,15 15-63-15,6 10-31 16,-4 16-48-16,-2 9-8 16,-12 12 1-16,-5 3-2 15,-15 8-1-15,-14-3 1 16,-19 2-6-16,-7-5 0 0,-16-6 0 15,-4-6-5 1,-15-11-15-16,-5-7-22 0,2-12-82 16,9-5-56-16</inkml:trace>
  <inkml:trace contextRef="#ctx0" brushRef="#br0" timeOffset="159949.768">7478 15371 1566 0,'3'7'263'15,"1"12"-148"-15,5 4-26 16,1 9-23-16,-3 0 2 15,-3-4-11-15,1-2-10 16,-5-6-16-16,0-4-5 16,-3-11-1-16,-2-8 1 15,1-10 3-15,4-8-2 16,3-7-1-16,5-2 3 0,7-4 5 16,3 1 6-16,6 7-1 15,6 6-8-15,2 11-18 16,0 9-12-16,1 7-45 15</inkml:trace>
  <inkml:trace contextRef="#ctx0" brushRef="#br0" timeOffset="160454.2157">8140 15154 1351 0,'1'0'267'16,"1"0"-2"-16,12 4-133 16,5-3-32-16,18 0-47 15,4 0-25-15,6-2-20 16,0 2-12-16,-8-1-101 15,-2 0-111-15</inkml:trace>
  <inkml:trace contextRef="#ctx0" brushRef="#br0" timeOffset="160680.6098">8181 15311 1434 0,'4'3'248'0,"7"2"-7"15,10 2-79-15,13-3-44 16,7 1-23-16,5 2-45 16,-1-1-16-16,-6-2-39 15,1-2 57-15</inkml:trace>
  <inkml:trace contextRef="#ctx0" brushRef="#br0" timeOffset="162454.3136">9023 14945 1502 0,'1'-3'263'0,"-3"4"-62"16,-3 10-38-16,-8 12-38 16,-6 5-35-16,-1 7-35 15,0 3-14-15,9-3-17 16,11 2-3-16,11-7-17 16,8-7-3-16,14-7 1 15,2-6 0-15,5-4-1 0,1-2-13 16,-7-3-59-16,-4-1-39 15,-11-6-143-15</inkml:trace>
  <inkml:trace contextRef="#ctx0" brushRef="#br0" timeOffset="162633.8351">9203 15016 1444 0,'-2'0'263'15,"-5"0"-5"-15,4 0-52 0,2 0-75 16,0 0-29-16,1 23-36 15,11 45-16-15,0-17-17 16,0 3-7-16,-6 7-15 16,-2-8-2-16,1-4-32 15,-1-9-40-15,1-11-130 16</inkml:trace>
  <inkml:trace contextRef="#ctx0" brushRef="#br0" timeOffset="163049.3337">9432 15005 1583 0,'7'1'270'16,"15"5"-171"-16,4 3-22 16,12-7-20-16,2 1-6 15,2-5-15-15,0-5-5 16,-7 0-1-16,-7-3-5 0,-9-4-5 16,-10 0-3-16,-9 6-6 15,-1 0-5-15,-10 12-6 16,-3 4 0-16,-1 11 8 15,-2 12 4-15,8 11 8 16,4 9-1-16,10 7-7 16,3 5-1-16,6-3-4 15,1-5 0-15,-3-14-2 16,0-9 3-16,-4-10 1 16,-2-9-16-16,-3-10-68 15,-3-4-72-15</inkml:trace>
  <inkml:trace contextRef="#ctx0" brushRef="#br0" timeOffset="163215.3841">9471 15257 1537 0,'8'4'257'16,"14"2"-85"-16,7 0-61 15,21-3-18-15,1-3-14 16,13 0-45-16,-7-2-6 15,-4 2-83-15,-2 5-144 16</inkml:trace>
  <inkml:trace contextRef="#ctx0" brushRef="#br0" timeOffset="163386.4696">10012 15447 1485 0,'-5'0'329'0,"2"1"135"16,3-1-278-16,0-1-119 15,0 0-40-15,1 0-342 16</inkml:trace>
  <inkml:trace contextRef="#ctx0" brushRef="#br0" timeOffset="164021.4726">10290 15236 1362 0,'0'-7'228'0,"2"-11"-79"16,4-2-16-16,4-6-19 16,1-3-15-16,-2-2-6 15,-1 0-5-15,-4 2-19 16,1 2-10-16,-4 12-15 16,0 2-3-16,-2 7-8 15,0 9-5-15,-5 0-17 16,5-3-5-16,0 0-8 15,-3 13-5-15,1 46 2 16,9-26 0-16,3 7 3 0,0 4 1 16,-2 1 1-16,2-2 2 15,-10-7 2-15,0-1 0 16,-7-9 3-16,-5-5 2 16,2-5-9-16,-8-9-2 15,-1-7-14-15,-2-3-4 16,0-7 5-16,1 5-1 15,10 1 5-15,4 3 0 16,9 1-1-16,8 3-1 16,16 4 3-16,-1-2 2 0,11 1 4 15,3-3 9-15,-1-3-66 16,6 0-39-16</inkml:trace>
  <inkml:trace contextRef="#ctx0" brushRef="#br0" timeOffset="164741.2957">10993 14965 1424 0,'-2'-2'272'0,"-1"2"11"16,3 5-99-16,0-5-84 16,4 19-38-16,15 50-32 15,-6-21-3-15,-1 9-4 16,-3 0-2-16,-1-1-6 16,1-4-4-16,-1-17-3 15,4-10 2-15,2-17 7 16,-3-10 0-16,5-18 2 15,-1-6-1-15,-1-16-6 16,2-1 0-16,4-2 0 16,2-2 7-16,-2 8 9 15,-6 4 6-15,-3 7 6 16,-9 11-2-16,-1 8-10 16,6 14-6-16,-2 12-10 15,0 3-6-15,2 10-4 16,-3 0 0-16,0 7-2 15,6 4 0-15,3 3 0 0,8 1 0 16,3-5 0-16,-1-5 0 16,-2-8 0-16,-1-9 1 15,-2-12 4-15,-3-5 0 16,-1-16 5-16,0-9 0 16,1-18 0-16,1-7-1 15,5-11-1-15,1-4 0 16,2 7-1-16,0 1 2 0,-7 11 3 15,-2 11-2-15,-9 6-5 16,-5 7-4-16,-5 11-53 16,-6 1-41-16</inkml:trace>
  <inkml:trace contextRef="#ctx0" brushRef="#br0" timeOffset="185668.2448">25099 12705 1389 0,'-5'0'204'15,"-5"-2"-63"-15,7 1-137 16,3-2-19-16,5-5-17 16,-1-4 0-16,1-9 9 15,-1-2 19-15,-7-9 33 16,-5-1 11-16,-12-10 19 15,-7-2 9-15,-17-9 0 16,-6-8-3-16,-14 2-14 16,-9-3-7-16,-16 10-13 15,-13 5-11-15,-8 12-13 16,-1 9-7-16,1 8-4 16,4 12 1-16,2 7 3 15,4 4-1-15,16 19 2 16,6 3 2-16,9 19 1 0,7 5 0 15,15 4-5-15,9-1-6 16,23-8-4-16,9-7 0 16,12-13 0-16,5-10 6 15,6-13 5-15,4-9 3 16,-5-19 6-16,-4-5 1 16,-14-14 3-16,-15-2 4 15,-14-4-2-15,-8 3-2 16,-19 2-5-16,0 3-5 0,-16 4-9 15,-10 2-6-15,-18 9-4 16,-12 4 2-16,-13 14 6 16,-4 6 3-16,-1 9 7 15,4 4 4-15,11 8 13 16,6 4 2-16,12 10 0 16,9 7-6-16,16 9-11 15,12 5-4-15,24 0-14 16,9-1-9-16,11-13-11 15,5-7 1-15,-2-18 11 16,-1-10 7-16,-11-15 14 16,-8-7 1-16,-15-15 3 15,-11-7 2-15,-14-9 1 16,-8-4 1-16,-15 7 0 16,-10 0-2-16,-17 12-4 15,-4 2-2-15,-15 6-5 0,-5 7-2 16,2 7 1-16,-9 8 0 15,5 16 4-15,5 6 1 16,4 18 8-16,7 12 4 16,16 12 1-16,5 9-1 15,26 7-6-15,11-3-3 16,26-3-1-16,13-5 0 16,12-19-3-16,7-11 1 0,8-20 7 15,1-14 1-15,-4-11 6 16,-2-11 0-16,-10-20-10 15,-7-4-3-15,-11-14-6 16,-6-2-1-16,-12 4 3 16,-7 4 0-16,-23 14-8 15,-14 6-7-15,-22 17-23 16,-15 3-2-16,-19 19 9 16,-6 2 10-16,-7 12 29 15,-6 10 6-15,12 2 2 16,-5 10 5-16,6 6-1 15,15 6 2-15,5 12 5 16,16 1 0-16,21 4 3 16,11-1-1-16,33-7-2 15,17-2-3-15,31-9-11 16,9-6-7-16,16-14-9 16,7-6-7-16,5-17 1 15,5-8 4-15,0-17 3 16,-4-13 6-16,-9-13-4 0,-10-7-7 15,-11-4-15-15,-9 4-6 16,-20 0 7-16,-11 8 6 16,-27 10 15-16,-14 12 5 15,-17 15 0-15,-6 7 2 16,-19 18 1-16,-6 5 2 0,-3 16 2 16,-3 9 2-16,4 14 6 15,13 7 4-15,20 13 1 16,11 4-3-16,28 2-8 15,6 3-6-15,18 2-6 16,9 2-3-16,21-2-3 16,12-5 0-16,16-17-1 15,7-12 1-15,16-17 6 16,1-8 2-16,2-18 1 16,-2-8-3-16,-9-14-12 15,-4-10-4-15,-9-7 1 16,-5-2 3-16,-13-2 12 15,-10 3-4-15,-22 8-9 16,-15 6-8-16,-22 16-12 16,-12 9 2-16,-10 23 11 15,-7 10 6-15,-16 23 22 16,-3 10 17-16,1 13 34 0,4 0 18 16,16 11 8-16,10 1-7 15,19 3-12-15,12 0-14 16,31-6-26-16,13-12-8 15,19-2-19-15,9-7-7 16,13-17-8-16,4-2-8 16,1-25-6-16,-1-12-1 15,-8-13-3-15,-9-9 8 16,-20-13 7-16,-15-5 9 16,-22-12 12-16,-13 3 1 0,-13 7 5 15,-8 5 2-15,-15 15 1 16,-7 12-4-16,-17 13-4 15,-3 13-5-15,-13 21-4 16,-4 10 0-16,5 19 2 16,-1 0 6-16,13 3 26 15,14 2 14-15,16 2 7 16,15 5 4-16,29 4-29 16,9 3-11-16,21 1-10 15,12-3-2-15,14-6-6 16,11-9-5-16,21-21-16 15,6-11-11-15,11-21-21 16,1-11-4-16,-9-20 7 16,-6-12 10-16,-19-17 31 15,-13-4 13-15,-15-7 14 16,-16 0 3-16,-19 5 6 0,-6 4 1 16,-21 11-10-16,-3 8-8 15,-9 14-8-15,-2 10-7 16,-15 17 1-16,-7 13 3 15,-6 20 4-15,-1 11 4 16,7 13 28-16,3 0 24 16,12 1 50-16,7 6 24 15,33 3 10-15,19-1-16 0,31 1-53 16,18-6-19-16,32-8-39 16,13-4-42-16,20-9-463 15</inkml:trace>
  <inkml:trace contextRef="#ctx0" brushRef="#br0" timeOffset="196133.1095">17190 13176 1500 0,'5'1'234'0,"12"-1"-105"0,2-7 7 15,6-11-9-15,1-10-2 16,2-14-32-16,3-6-12 15,4-14-27-15,2-2-11 16,-6-5-21-16,-2 5-6 16,-13 10-6-16,-2 6 0 15,-7 19-1-15,-6 4 0 16,-8 15-5-16,3 10-4 16,-7 14-2-16,3 5 1 0,5 19 2 15,1 9 3-15,7 16-1 16,6 7-2-16,12 4-1 15,-1-6-1-15,3-11 2 16,0-6 3-16,-6-13 2 16,-5-8 2-16,-3-8-36 15,-5-7-42-15,-10-11-128 16</inkml:trace>
  <inkml:trace contextRef="#ctx0" brushRef="#br0" timeOffset="196458.7419">17275 13020 1402 0,'0'3'261'16,"1"4"13"-16,14-4-171 15,9 6-23-15,18-3-35 0,5 0-14 16,1 0-17 0,0-3-2-16,-11-1 1 15,-10-2-2-15,-4-4 1 0,-4-2-1 16,-10-1-1-16,1 0-3 15,-7 3-2-15,-1 9 8 16,5 9 12-16,1 8 4 16,2 10 6-16,-2-3-8 15,1 4-8-15,1-2-1 0,5-9 16 16,4-7 13 0,8-14 8-16,6-7 3 0,4-14-15 15,-1-4-14-15,-4-7-6 16,-9-1-4-16,-11 5-21 15,-5 9-46-15</inkml:trace>
  <inkml:trace contextRef="#ctx0" brushRef="#br0" timeOffset="196996.7414">18631 12935 1522 0,'4'0'257'0,"8"7"-105"16,1 3-21-16,3 19-31 15,-1 0-2-15,-3 2-19 16,2 6-6-16,-6-8-24 16,-2-1-8-16,-1-8-13 15,-4-6-4-15,1-9 0 16,0-5 0-16,0-9 0 16,1-3-2-16,-2-6-5 15,6-5-6-15,3-4-5 16,3 2-4-16,9-3-3 15,-2 4-3-15,10 8-2 16,-3 1 0-16,1 10 2 0,0 4-3 16,-9 3-102-16,5 10-38 15</inkml:trace>
  <inkml:trace contextRef="#ctx0" brushRef="#br0" timeOffset="197349.3766">19169 12957 1268 0,'8'-2'307'15,"8"-2"-40"-15,10 2-160 16,7 2-32-16,7 3-49 15,1 2-15-15,-3-4-2 16,-5-1-16-16,-5-3-209 16</inkml:trace>
  <inkml:trace contextRef="#ctx0" brushRef="#br0" timeOffset="197601.702">19252 13091 1347 0,'9'1'252'0,"16"1"-53"15,8 3-32-15,12-5-59 16,1-1-19-16,-3 0-32 15,-6-4-10-15,-11 4-18 16,-2 0-6-16,-11 2-95 16</inkml:trace>
  <inkml:trace contextRef="#ctx0" brushRef="#br0" timeOffset="201155.2989">19903 13022 1398 0,'-16'-8'233'16,"-16"-13"-58"-16,4-2-5 0,12-10-74 15,10-1-24-15,19-3-43 16,7 2-7-16,10 8 16 15,8 8 5-15,0 15 7 16,0 11-4-16,-6 21-14 16,-5 8 1-16,-20 15 0 15,-7 2 3-15,-22 0-8 16,-7 2-6-16,-12-4-8 16,-1-5-4-16,5-7-3 15,4-10-5-15,18-15-6 16,5-6-2-16,11-9-3 15,6-3 2-15,7-2 15 16,7-3 4-16,10 6 22 16,-1 1 7-16,3 5 5 15,0 3 3-15,-9 2-16 16,-2 0-9-16,-4-1-44 16,-5-2-64-16</inkml:trace>
  <inkml:trace contextRef="#ctx0" brushRef="#br0" timeOffset="201633.0237">20719 12836 1457 0,'-13'-6'256'0,"-14"-2"-37"16,0 2-39-16,4 10-77 16,2 5-35-16,6 13-47 15,6 8-10-15,10 9-10 16,7 0-3-16,15-5 2 16,5-7 2-16,13-17 8 0,6-3 4 15,6-11 9-15,0-4 2 16,-15-2 4-16,-9-5 4 15,-22-5 11-15,-7 1 0 16,-18-7-7-16,-11 2-5 16,-10 4-32-16,-4 5-36 15,5 12-93-15,8 4-33 16</inkml:trace>
  <inkml:trace contextRef="#ctx0" brushRef="#br0" timeOffset="201897.041">20579 13190 1507 0,'0'5'300'16,"0"4"-16"-16,16 1-131 16,8-1-26-16,18 1-70 15,7-1-21-15,10-3-28 16,0-5-25-16,1-5-38 0</inkml:trace>
  <inkml:trace contextRef="#ctx0" brushRef="#br0" timeOffset="202309.7339">21388 12927 1820 0,'-4'-1'496'0,"-1"1"-267"0,4 2-51 16,1-2-102-16,0 0-30 16,0 0-41-16,0 0-30 15,0 0-128-15,0 0-52 16</inkml:trace>
  <inkml:trace contextRef="#ctx0" brushRef="#br0" timeOffset="202747.289">21377 13150 1624 0,'-1'2'429'0,"-2"-2"-70"0,3 2-140 16,-1-2-57 0,0 0-99-16,0 0-43 0</inkml:trace>
  <inkml:trace contextRef="#ctx0" brushRef="#br0" timeOffset="213467.3139">15480 13904 884 0,'-8'0'444'15,"-7"0"-253"-15,-2 0-94 16,3 7-45-16,2-2-16 16,3 7-24-16,3 3-4 0,7 0-3 15,4 2-1-15,10-3 3 16,2 0 0-16,6-7 3 16,3 1 0-16,-2-7 4 15,-3-8 7-15,-2 1 22 16,-5-6 12-16,-8 0 13 15,0 2 8-15,-14-5 0 16,-6 3 6-16,-1 1-13 16,-6 1-16-16,-1 6-25 15,2 3-10-15,0 5-15 16,2 5-3-16,9 9-6 16,2 2-1-16,7-5 0 15,4 3 0-15,7-7 2 16,4-3 1-16,5 3 2 15,1-7 2-15,-2-4 2 16,1-2 2-16,-10-10 4 16,-2-4 3-16,-7 3 13 15,-2-4 6-15,-6 6 10 0,-3 3 5 16,-9 2 1-16,0 4 0 16,-1 4-12-16,2 4-10 15,7 5-18-15,5-4-5 16,7 1-4-16,4-3 0 15,9-4 0-15,1 1-3 16,0-6-48-16</inkml:trace>
  <inkml:trace contextRef="#ctx0" brushRef="#br0" timeOffset="214068.622">16007 13792 1372 0,'3'3'220'0,"9"3"-88"16,11 1-24-16,9-2-30 15,4-5-20-15,8 0-30 16,1-2-8-16,0 2-13 16,-3 0-1-16,-12 5 0 15,-8 1-4-15,-15-2-42 16,-4 2-45-16,-6-5-162 15</inkml:trace>
  <inkml:trace contextRef="#ctx0" brushRef="#br0" timeOffset="214375.7822">16222 13822 1064 0,'-7'3'393'0,"-3"4"-240"16,3 2-29-16,4 4-13 15,3 8-31-15,2 1-16 16,5 11-30-16,1 3-9 15,2 0-6-15,2 2 0 16,-3-6-2-16,-1-1 1 0,-4-3-5 16,-6-3 0-16,-7-3 1 15,-3-4 1-15,-8-6 1 16,-5-4-1-16,-3-8-4 16,5-1-4-16,6-1-7 15,9 0-2-15,6 2-4 16,-1 0-1-16,6 2 1 15,-3-2-2-15,0 0 3 16,21 4 0-16,43 10 4 16,-26-11 1-16,2-3-21 15,1 0-63-15</inkml:trace>
  <inkml:trace contextRef="#ctx0" brushRef="#br0" timeOffset="215515.1924">16697 13907 1210 0,'5'2'307'15,"5"1"-148"-15,10-1-50 16,6-1-3-16,12 3-47 16,3-1-18-16,6 2-24 15,0 0-6-15,-5-1-47 16,-10-1-62-16</inkml:trace>
  <inkml:trace contextRef="#ctx0" brushRef="#br0" timeOffset="215710.8173">16753 14041 1208 0,'3'6'329'0,"3"2"-103"0,13 0-80 15,8-1-19-15,10-5-50 16,4-2-14-16,3 0-30 15,-6-2-25-15</inkml:trace>
  <inkml:trace contextRef="#ctx0" brushRef="#br0" timeOffset="216267.814">17404 14065 1262 0,'-14'2'246'15,"-10"1"-142"-15,14 1-61 16,8 1 0-16,22-2-4 15,15 1-6-15,28-3-7 16,15-1-2-16,26-2 1 16,16-1-4-16,14-1-2 15,2-2 2-15,-7-3-10 0,-14-2-2 16,-22 0-88-16</inkml:trace>
  <inkml:trace contextRef="#ctx0" brushRef="#br0" timeOffset="216896.2654">17990 13588 1313 0,'-4'-3'254'0,"-7"-4"-90"0,-9-3-7 16,-8 1-29-16,-2 1-19 15,0 6-24-15,3 2-24 16,4 8-35-16,2 2-13 16,5 4-16-16,4 3-6 15,12 2-1-15,5 0-1 16,15 4 2-16,5 0 2 15,10-3 6-15,4-3 1 16,1-5 1-16,-7-5 3 0,-4-4 0 16,-8-3 2-16,-11 0 2 15,-6-5-1-15,-10 1-2 16,-9-2 1-16,-11-4-2 16,-4 3 1-16,-11-2 0 15,2 3-3-15,2 7-2 16,4 6-3-16,9 11 2 15,2 4 4-15,12 8 11 16,9 1 2-16,12 2 1 16,8 0-3-16,14-9-7 15,3-2-1-15,9-12 3 16,2-3-20-16,-3-9 142 16</inkml:trace>
  <inkml:trace contextRef="#ctx0" brushRef="#br0" timeOffset="217950.9532">19175 12620 817 0,'-1'-2'534'0,"-2"1"-285"16,0 2-45-16,2-1-22 16,0 0-27-16,-6 11-27 15,-22 44-23-15,13-29-49 16,3 0-14-16,-1-4-55 0,4-3-457 15</inkml:trace>
  <inkml:trace contextRef="#ctx0" brushRef="#br0" timeOffset="218965.088">17298 14299 1549 0,'1'7'256'16,"1"14"-130"-16,0 8-44 16,2 13-23-16,-1 3-9 15,-3 1-13-15,0-7-12 16,-3-6-29-16,-1-3-27 15,-1-12-85-15,0-4-101 16</inkml:trace>
  <inkml:trace contextRef="#ctx0" brushRef="#br0" timeOffset="219236.8404">17262 14321 1114 0,'12'-15'366'0,"18"-15"-183"15,4 6-6-15,9 18-28 16,4 6-30-16,-6 15-25 15,-9 5-14-15,-24 10-25 16,-8 3-10-16,-18 4-23 16,-1 3-9-16,-2-4-11 15,-5-5-11-15,6-10-48 16,1-5-21-16,6-16-8 16,8-5 7-16,9-3 48 15,5-4 21-15,8 7 24 16,7 5 5-16,1 6 19 15,-2 4 5-15,1 3-10 0,-4 0-6 16,3 0-3 0,0-1-33-16,-3-5-390 0</inkml:trace>
  <inkml:trace contextRef="#ctx0" brushRef="#br0" timeOffset="219474.2048">17768 14322 1595 0,'0'12'298'0,"-1"15"-170"16,1 4-18-16,0 9-37 15,4-1-22-15,0-5-25 16,2 1-10-16,2-17-34 15,-1-5-36-15,3-5-110 16,-2-6-118-16</inkml:trace>
  <inkml:trace contextRef="#ctx0" brushRef="#br0" timeOffset="219638.7643">17721 14465 1367 0,'7'-2'254'0,"16"-2"8"16,5 2-128-16,6 2-60 0,2 3-12 16,-3 4-35-16,-1-1 1 15,-7 4-79-15,-1 1 18 16</inkml:trace>
  <inkml:trace contextRef="#ctx0" brushRef="#br0" timeOffset="219910.7688">18065 14388 1539 0,'1'9'282'15,"-1"6"-100"-15,3 12-65 16,3-1-9-16,1 5-36 16,0 0-16-16,1-6-27 15,-7-5-10-15,0-11-9 16,6 1-1-16,-7-16 0 15,5 0-1-15,-2-13-1 16,0-10-2-16,6 2-2 16,3-3-2-16,3 4 2 15,6 5-1-15,3 7 0 16,1 1-1-16,2 10-13 16,-1-3-40-16,-4 2-127 15</inkml:trace>
  <inkml:trace contextRef="#ctx0" brushRef="#br0" timeOffset="220237.9328">18519 14209 1443 0,'2'-2'247'0,"0"-4"-23"16,-2 4-9-16,0 2-37 15,-1 0-31-15,-3 18-71 16,-11 46-21-16,6-25-43 16,2-1 351-16</inkml:trace>
  <inkml:trace contextRef="#ctx0" brushRef="#br0" timeOffset="221261.1105">18870 13965 1121 0,'3'1'377'16,"1"0"-170"-16,14 0-93 15,9 4-12-15,8-5-56 16,4-1-15-16,10 1-18 16,-4 1-5-16,-6 1-24 15,-2-1-37-15,-20-1-108 16</inkml:trace>
  <inkml:trace contextRef="#ctx0" brushRef="#br0" timeOffset="221449.2857">18939 14116 1392 0,'10'1'239'0,"11"2"-55"16,6 0-56-16,4-1-17 15,9-1-36-15,-1 1-9 16,-5 1-32-16,0-3-19 15</inkml:trace>
  <inkml:trace contextRef="#ctx0" brushRef="#br0" timeOffset="222300.9173">19676 13974 1187 0,'-8'-9'300'0,"-8"-12"-181"16,6-3-28-16,10-2-47 15,6 2-14-15,11 5 10 16,4 1 19-16,6 16-1 0,6 5-4 16,1 16-24-16,-2 6-11 15,-10 11 14-15,-9 0 3 16,-19 4 4-16,-11-5-4 16,-14-3-22-16,-5-1-11 15,-2-6-16 1,-1 0-14-16,9-16-25 0,7-2 2 15,11-7 1-15,5-8 10 16,7-2 29-16,8 0 19 0,9 3 26 16,7 6 8-16,6 3 8 15,0 5 5-15,1 5-1 16,-5-3-3-16,-1 3-15 16,-4-4-3-16,0-1-99 15,-6-2-267-15</inkml:trace>
  <inkml:trace contextRef="#ctx0" brushRef="#br0" timeOffset="222423.1535">20035 14170 1695 0,'-4'0'342'0,"6"2"-264"15,-5-2-94-15</inkml:trace>
  <inkml:trace contextRef="#ctx0" brushRef="#br0" timeOffset="222753.342">20331 13847 1392 0,'-1'5'267'16,"-1"4"11"-16,-4 8-143 15,1 2-17-15,2 7-42 16,1-2-24-16,10 1-27 15,4-2-10-15,10-5-10 16,1-2-3-16,3-9 1 16,-1 1-13-16,-2-5-50 15,-2-2-44-15</inkml:trace>
  <inkml:trace contextRef="#ctx0" brushRef="#br0" timeOffset="222937.8556">20455 13855 1454 0,'0'7'234'16,"-3"13"-55"-16,3 5-31 15,0 10-49-15,5 6-4 16,-1 2-20-16,3-1-12 16,-4-6-23-16,-3-6-11 15,7-4-30-15,-6-7-48 16,2-7-400-16</inkml:trace>
  <inkml:trace contextRef="#ctx0" brushRef="#br0" timeOffset="223514.675">21108 13844 1540 0,'-1'7'259'15,"-4"19"-117"-15,-3 10-38 16,-3 9-31-16,-2 9-9 16,-2-4-12-16,1-4-11 15,3-9-14-15,2-9-6 16,9-11-14-16,0-8 2 0,3-14-1 15,4-6 1-15,-1-15 1 16,4 0-2-16,0-11 0 16,-4-7 0-16,5-1-2 15,-4-3-1-15,2 8-1 16,2 8 7-16,-3 17 23 16,3 9 5-16,-4 11 4 15,1 9-9-15,4 10-23 16,2 5-6-16,7 11-4 15,1-2 0-15,0 3-1 16,2 1 0-16,-6-7 1 16,2 2-18-16,-6-8-34 15,-5-9-23-15,-3-5-71 16,-3-4-41-16</inkml:trace>
  <inkml:trace contextRef="#ctx0" brushRef="#br0" timeOffset="223671.2587">20979 14082 1395 0,'9'0'282'0,"5"-2"65"16,23 4-226-16,2-1-29 0,12 3-41 16,3 3-37-1</inkml:trace>
  <inkml:trace contextRef="#ctx0" brushRef="#br0" timeOffset="227437.845">14452 15086 987 0,'-7'2'422'0,"-4"1"-257"16,0 5-79-16,0 0-16 16,7 6-40-16,1-2-14 15,7-1-3-15,4 4 2 0,5-8 7 16,2 0 0-16,3-4-1 16,2-3 5-16,-3-5 13 15,-3-2 9-15,-14-1 17 31,0 4 3-31,1 1 8 0,-3-13 1 0,-16 2-10 16,-4-2-10-16,-1 13-21 16,-1 0-12-16,7 9-20 15,7 7-4-15,5-1-7 16,5 4-1-16,7-6 1 16,2 2 1-16,8-3 2 15,3-2-1-15,6-3 4 16,1-4 1-16,-6-4 4 15,-3 0 2-15,-11-6 4 16,-7 0 2-16,-5 0 4 16,-7 0 3-16,-6 5 9 15,0 0 0-15,1 6-3 0,3 0-6 16,9 3-17-16,4-1-2 16,8-1-5-16,3 0 0 15,3-2-12-15,-2 0-26 16,-5 1-47-16</inkml:trace>
  <inkml:trace contextRef="#ctx0" brushRef="#br0" timeOffset="227882.9143">14545 15128 1378 0,'-8'0'253'0,"-3"-2"-63"0,-2 0-77 15,3 0-20-15</inkml:trace>
  <inkml:trace contextRef="#ctx0" brushRef="#br0" timeOffset="228309.3523">15126 14948 1477 0,'-2'13'268'0,"-10"5"-32"0,5 19-121 16,-12 3-13-16,-6 4-48 16,1 4-14-16,-2-2-25 15,4-5-7-15,8-7-23 16,5-6-26-16,4-15-54 16,3-5-24-16,2-12-26 15,1-9-3-15,2-10-71 16</inkml:trace>
  <inkml:trace contextRef="#ctx0" brushRef="#br0" timeOffset="228599.8667">15108 14923 1514 0,'-6'1'254'0,"5"14"-93"15,2 2-38-15,2 7-59 16,13 6-14-16,-5-1-34 15,16 6-5-15,11 6-4 0,2 1-1 16,7 0-1-16,-10-6 0 16,-13-6 3-16,-7-1 3 15,-16-6 5-15,-5-2 2 16,-16-5 5-16,-7-3 0 16,-14-11-3-16,-4-2-2 15,-1-6-7-15,0-3-4 16,3 1-7-16,9 1-7 0,6 2-19 15,6 1-29 1,18 3-99-16,2-1-44 0</inkml:trace>
  <inkml:trace contextRef="#ctx0" brushRef="#br0" timeOffset="229019.5486">15374 14955 1391 0,'2'-2'282'0,"3"-5"7"16,6 13-141-16,1 7-24 16,6 16-70-16,3 5-13 15,3 11-20-15,3 5-4 16,-4 6-4-16,-7-3-4 16,-5-13-1-16,2-8 1 0,-2-18 4 15,6-9 10-15,-6-13 19 16,7-11 8-16,-7-13 13 15,1-4-4-15,7-5-13 16,-8-5-11-16,4 4-15 16,1 2-7-16,-5 4-10 15,1 6-25-15,-5 6-83 16,-1 4-55-16</inkml:trace>
  <inkml:trace contextRef="#ctx0" brushRef="#br0" timeOffset="229442.8901">15752 15243 1445 0,'1'5'230'16,"1"6"-58"-16,3 4-51 15,0 11-42-15,-1 5-13 16,-3-1-9-16,2 1-9 0,-3-8-21 16,-3-8-9-16,3-7-8 15,-1-7-5-15,4-9-10 16,1-6-10-16,7-8-8 15,1-1 1-15,4-1 7 16,3 3 6-16,2 8 8 16,2 4 1-16,1 9 6 15,-1 7 4-15,-7 10 20 16,-7 0 10-16,-13 7 5 16,-9-1-1-16,-12-3-14 15,-1-2-7-15,0-12-25 16,2-3-35-16,10-5-114 15</inkml:trace>
  <inkml:trace contextRef="#ctx0" brushRef="#br0" timeOffset="229842.0839">16217 15329 1172 0,'0'0'354'0,"0"3"-112"15,-6 5-54-15,-6 6-67 16,-3 1-15-16,-10 4-33 15,3 1-13-15,1-6-32 16,1-3-9-16,6-9-10 16,0-5-4-16,-2-9-6 15,9-2-11-15,4-2-8 16,7-2-2-16,11 6 4 16,-4-1 7-16,3 7 9 15,-1 4 4-15,4 7 11 16,5 6 4-16,-5 9 2 15,0 2-3-15,-5 2-7 16,-1 0-46-16</inkml:trace>
  <inkml:trace contextRef="#ctx0" brushRef="#br0" timeOffset="230100.1874">16327 15163 1454 0,'4'-3'274'0,"-3"2"6"0,3 9-153 16,2 6-14-16,0 14-26 16,0 3 2-16,-4 7-19 15,-1 3-12-15,2-3-28 16,0 0-14-16,6-5-31 15,0-11-23-15,5-12-81 16,0-4-82-16</inkml:trace>
  <inkml:trace contextRef="#ctx0" brushRef="#br0" timeOffset="230250.4931">16310 15333 1466 0,'11'-1'251'16,"8"1"-35"-16,13-1-150 16,7 0-17-16,5 2-48 15,-3 0 117-15</inkml:trace>
  <inkml:trace contextRef="#ctx0" brushRef="#br0" timeOffset="230579.4823">16816 15207 1540 0,'5'-1'300'0,"6"0"-65"16,10 1-84-16,12 1-72 15,8 0-34-15,5 3-30 16,0-1-4-16,-10 0-51 15,-4 0-64-15</inkml:trace>
  <inkml:trace contextRef="#ctx0" brushRef="#br0" timeOffset="230803.8854">16867 15333 1442 0,'9'0'228'0,"18"1"-47"16,3 0-35-16,10-1-47 16,5 2-13-16,-12-1-36 15,-2 0-33-15</inkml:trace>
  <inkml:trace contextRef="#ctx0" brushRef="#br0" timeOffset="237205.1271">17796 15048 1146 0,'-1'-7'326'0,"-6"2"-181"16,-8-5 3-16,-7 0 6 16,-4 7-10-16,-8-1-36 15,2 5-20-15,5 13-46 16,2-5-21-16,8 8-26 0,11 0-5 15,6-1-7-15,7 6 1 16,16-1 2-16,-1-5 2 16,10-5 5-16,4 0 3 15,1-4 4-15,1-2 2 16,-8 0 2-16,-5-3 2 16,-13-2 2-16,-8 0 0 15,-13-3 0-15,-7 3-2 0,-15 0-1 16,-5-4-1-1,-4 8 1-15,-3-4-4 0,7 10-2 16,2 5-4-16,12 7-1 16,4 7 0-16,12 3 8 15,4 3 3-15,9-3 9 16,14-2 5-16,9-9 9 16,9-6 4-16,10-6 2 15,-3-7-4-15,1-3-11 16,-5-2-2-16,-14-9-64 15,-6-1 428-15</inkml:trace>
  <inkml:trace contextRef="#ctx0" brushRef="#br0" timeOffset="237776.0481">18120 15254 1462 0,'-2'0'213'16,"9"0"-78"-16,5-3-31 16,21 0-26-16,10-2-21 15,8 1-41-15,6 0-7 16,-6 6-43-16,-8 4-94 0</inkml:trace>
  <inkml:trace contextRef="#ctx0" brushRef="#br0" timeOffset="238344.097">18568 14993 1481 0,'10'4'222'0,"18"-2"-124"16,6 1 2-16,13 1-33 0,4-4-20 15,0-3-17-15,-2 0-6 16,-12-3-6-16,-6 0-1 15,-20 0-20-15,-11 0-13 16,-14-1-14-16,-12-1-6 16,-2 7 9-16,-4 1 10 15,4 8 3-15,2 6 3 0,9 7 1 16,3 2 0 0,8 3 0-16,5-1 4 0,6 3 5 15,3 1 4-15,6 2 12 16,1 2 7-16,-3-2 6 15,-5-2 0-15,-7-1-5 16,-4-5-7-16,-14-6 2 16,0 1 1-16,-10-10 0 15,1-3 2-15,4-3-9 16,2-1-7-16,12-1-9 16,6 1-2-16,10-1 8 15,6 0 2-15,13 0 7 16,7 1 0-16,8-1-6 15,5 0-8-15,0-1-68 16,-3-4-50-16</inkml:trace>
  <inkml:trace contextRef="#ctx0" brushRef="#br0" timeOffset="238658.2643">19076 15241 1511 0,'4'7'278'0,"4"6"-77"0,0 7-89 16,-2 3-9-16,-2 5-48 16,0 0-7-16,-4-5-17 15,0-4-6-15,4-7-11 16,-3-5-2-16,5-11-4 15,-1-7-5-15,1-10-9 16,2-3-4-16,5-3-2 16,4 5 2-16,6 3 5 15,2 2 0-15,0 5 5 16,1 5-23-16,-5 7-47 16,-2 2-45-16</inkml:trace>
  <inkml:trace contextRef="#ctx0" brushRef="#br0" timeOffset="238838.7759">19479 14995 1517 0,'3'-5'297'15,"-1"-3"-34"-15,4 8-66 16,-10 8-87-16,2 10-37 15,-7 9-36-15,-10 4-37 16</inkml:trace>
  <inkml:trace contextRef="#ctx0" brushRef="#br0" timeOffset="240196.7959">19886 15194 1146 0,'-3'-1'337'16,"-3"-1"-168"-16,0 2-16 15,6 0-15-15,0 0-17 16,2 0-37-16,26 7-5 16,31 7-32-16,-24-8-15 15,0-5-22-15,-2-1-33 0,0-1-108 16,-1-3-71-16</inkml:trace>
  <inkml:trace contextRef="#ctx0" brushRef="#br0" timeOffset="240420.1994">19954 15331 1527 0,'7'0'261'0,"20"0"-113"16,4-1-15-16,3-3-50 16,11 0-22-16,-3 0-33 0,-3 2-57 15</inkml:trace>
  <inkml:trace contextRef="#ctx0" brushRef="#br0" timeOffset="242030.5466">20570 15014 1365 0,'-2'0'240'0,"-3"-4"-49"15,1 9-56-15,4-5-65 16,0 0-7-16,22 11-17 15,42 28 12-15,-23-38 1 16,4 3-10-16,2-7-14 16,0-5-7-16,-14-8-9 15,-6 1-2-15,-14-3-1 16,-8 3-1-16,-8 6-4 16,-2 1-3-16,-11 8-6 15,2 7-1-15,0 11-3 16,-4 3 0-16,5 13 2 15,-1 4 0-15,3 9 1 16,4 3 0-16,8 5 0 0,2-6 0 16,7-6 1-16,1-3 0 15,-3-14-1-15,7-3-13 16,-9-10-50-16,-3-9-46 16,-3-10-229-16</inkml:trace>
  <inkml:trace contextRef="#ctx0" brushRef="#br0" timeOffset="242181.3299">20644 15248 1607 0,'5'1'296'0,"15"4"-180"16,8-3-31-16,17-1-12 16,8 0-23-16,0-1-26 15,0-2-11-15,-15 1-96 16</inkml:trace>
  <inkml:trace contextRef="#ctx0" brushRef="#br0" timeOffset="242346.8883">21182 15324 1588 0,'2'-2'275'0,"1"-1"-188"0,0 0-24 16,-3 2-107-16</inkml:trace>
  <inkml:trace contextRef="#ctx0" brushRef="#br0" timeOffset="242954.9967">21511 15198 1239 0,'-10'-7'271'15,"-5"-12"-154"-15,0-9-1 16,7 2-37-16,8-4-8 16,0 0-28-16,8 8-11 15,6 4 12-15,-3 5 5 16,13 15-3-16,-2 7 1 16,4 14-26-16,1 6-5 0,-16 6 6 15,-8 1 2 1,-16 5 2-16,-11-3-4 15,-12-1-14-15,2-5-4 0,-1-9-7 16,4-6-1-16,12-10 2 16,0-7-10-16,19-5-14 15,3-6-2-15,14 0 0 16,12 0 18-16,1 8 25 16,5 3 8-16,-3 7 15 15,-2 3 0-15,-8 6-7 16,-1 5-5-16,-10 0-14 15,-2-4-47-15</inkml:trace>
  <inkml:trace contextRef="#ctx0" brushRef="#br0" timeOffset="243513.7962">22034 15040 1206 0,'2'-2'308'0,"2"-4"-111"16,-4 4-40-16,0 2-35 15,0 0-13-15,2 5-32 16,6 21-12-16,36 36-19 15,-24-21-10-15,-8-2-15 16,0-3-4-16,2-8-6 16,-3-7 3-16,1-13 16 15,0-3 9-15,-2-5 13 16,-1-2 2-16,1-4 0 0,2-2-9 16,-3-6-5-16,4-3-5 15,5-5-8-15,0-5 0 16,4-3-6-16,0-6-2 15,-1 0 1-15,-6-4-2 16,-6-2-6-16,-1 6-2 16,-8 9-6-16,0 7-3 15,-4 15-13-15,-4 2-30 16,0 3 7-16</inkml:trace>
  <inkml:trace contextRef="#ctx0" brushRef="#br0" timeOffset="248204.8839">13276 16106 1089 0,'-7'-8'385'0,"-3"-1"-227"15,0 1-32-15,-3 0-20 16,4 8-51-16,0 1-21 16,0 5-24-16,3 5-7 15,0 2-5-15,3 2-2 16,5-1 1-16,0 5-1 0,3-4 3 15,2-1 0-15,0-3 1 16,7-4 1-16,2-7 2 16,-1-4 1-16,1-8 0 15,-2 3 5-15,-10-10 17 16,1 3 11-16,-8 0 24 16,-4-1 12-16,-6 7 7 15,-4-1-6-15,0 7-20 16,0 4-11-16,3 4-25 15,-1 4-12-15,5 2-9 16,0 1-3-16,8 1-1 16,8 3 2-16,6-1 1 15,2-5-1-15,2-4 4 16,-4-5-2-16,0-5 3 16,2-2 1-16,-4-2 4 15,-1 0 3-15,-9 3 1 0,-3-1 1 16,-7 7-1-16,-8-3-9 15,4 4-94-15</inkml:trace>
  <inkml:trace contextRef="#ctx0" brushRef="#br0" timeOffset="249116.1703">13180 16899 1179 0,'-9'-4'300'0,"-4"2"-171"16,-2-3-6-16,0 7-33 15,7 2-7-15,-2 4-48 16,4 4-17-16,6 0-15 16,1 2-3-16,6-3 0 15,1-1 0-15,6-3 3 16,0 0-1-16,3 0 1 16,3-5 1-16,-8 0 6 0,1-2 8 15,-5-7 17-15,-5 3 5 16,-3-8 21-16,-3 2 4 15,-4 1-5-15,0-3 0 16,-2 2-23-16,-3 2-10 16,-1 2-16-16,-1-1-7 15,7 9-4-15,2 2-3 16,-1 4-3-16,1 2 1 0,2 1 1 16,0-1 0-16,4-3 3 15,1-1 0-15,6-3 6 16,3-2 5-16,6 0 4 15,3-2 4-15,-5-4-5 16,-4 0-2-16,-7-1-22 16,-4 6 56-16</inkml:trace>
  <inkml:trace contextRef="#ctx0" brushRef="#br0" timeOffset="249954.5682">13182 17671 1325 0,'-4'-1'229'15,"-11"-5"-117"-15,2 3-3 16,1 3-29-16,-3 0-12 15,3 6-26-15,1 2-23 16,2 3-16-16,7 3-3 0,5 2 3 16,0 3 2-1,7-4 3-15,2-3 0 0,4-5-2 16,0-3-1-16,5-4 2 16,-3-4 4-16,-5-6 17 15,3-3 11-15,-9-2 20 16,-5-2 13-16,0 2 3 15,-10 3-2-15,-1 4 0 16,-2 4-9-16,-10 2-19 16,5 0-8-16,-4 4-23 15,4 4-8-15,7 1-9 16,5 6-3-16,7-2 0 16,1-1 3-16,9-3 3 15,4-3 4-15,-2-4 4 16,-2-3 2-16,-3-1 15 15,-8-2-17-15</inkml:trace>
  <inkml:trace contextRef="#ctx0" brushRef="#br0" timeOffset="251227.3879">13809 15888 1462 0,'-1'-6'246'16,"-2"-2"-58"-16,2 4-14 15,2 11-64-15,3 8-22 16,7 20-37-16,1 9-3 16,0 11-4-16,-3 6-3 15,-2-1-17-15,1 0-3 0,-6-7-7 16,1-6-3-16,-4-12-2 15,-4-6-23-15,2-14-95 16,1-5-75-16</inkml:trace>
  <inkml:trace contextRef="#ctx0" brushRef="#br0" timeOffset="251495.1449">13827 15880 1414 0,'12'-8'216'0,"19"-9"-81"16,12 6-34-16,16 11-48 16,2 4-16-16,-8 14-17 0,-10 4 4 15,-20 7 24-15,-13 3 8 16,-18 4 22-16,-7-3-1 15,-23-4-29-15,-8-2-6 16,-4-12-16-16,0-5-3 16,12-10-82-16,10-1-74 15</inkml:trace>
  <inkml:trace contextRef="#ctx0" brushRef="#br0" timeOffset="251913.5173">14148 16198 1365 0,'-2'-3'241'15,"3"6"-54"-15,1 5-31 16,8 9-55-16,-1 4-11 16,-4 10-21-16,6 1-12 15,-10 3-18-15,2 2-13 16,-2-12-8-16,-6-1-17 0,0-13-86 16,2-4-80-16</inkml:trace>
  <inkml:trace contextRef="#ctx0" brushRef="#br0" timeOffset="252212.5775">14177 16176 1281 0,'8'-4'265'0,"11"-1"-100"16,3 7-58-16,-2 4-29 16,3 8-14-16,-6 5-24 15,-4 1-7-15,-10 3-13 16,-3-4-4-16,-5 3-5 15,-2 0 0-15,-4-4-2 16,-3-1-2-16,0-10-4 16,-1-5-3-16,7-2-3 15,0-1 0-15,7-5 0 0,3 4 3 16,5-3 29-16,8 5 16 16,4 4 20-16,2 1 5 15,3 10-12-15,-3-1-8 16,-5 1-14-16,-1-2-6 15,-5-4-57-15,0-4-40 16</inkml:trace>
  <inkml:trace contextRef="#ctx0" brushRef="#br0" timeOffset="252647.9415">14665 16116 1511 0,'-1'1'251'16,"6"4"-90"-16,4 2-22 15,10-3-35-15,9 2-15 16,6-5-47-16,9 3-12 0,5-3-14 16,0 0-3-16,-8 0-38 15,-3 1-31-15,-11 1-86 16,-6-1-47-16</inkml:trace>
  <inkml:trace contextRef="#ctx0" brushRef="#br0" timeOffset="252888.8364">14748 16281 965 0,'-1'1'457'0,"2"0"-225"15,6 3-60-15,13-3-21 16,9-1-20-16,11 0-31 0,2 0-20 16,-13-1-38-1,-14 1-9-15,0 0-90 16,39-3-31-16</inkml:trace>
  <inkml:trace contextRef="#ctx0" brushRef="#br0" timeOffset="254989.5538">15318 15996 1293 0,'10'0'237'0,"14"2"-146"0,7 1-8 15,9-3-36-15,3 1-15 16,2 1-15-16,-2-1 0 15,-9 4 3-15,-8-5-1 16,-17-2-1-16,-3-2-2 16,-9-2-2-16,-2 3-3 15,0-4-5-15,-10 0-1 0,1 0-3 16,3 6-2-16,-4 6 0 16,7 4-3-16,-1 8 9 15,0 0 5-15,6 8 5 16,-3 1 2-16,6 10-8 15,0 3-4-15,-3 1-3 16,0 3 1-16,-11-5 3 16,-4-3 1-16,-4-8-1 15,-2-4 0-15,0-9-5 16,3-6 0-16,6-8-3 16,7 0-2-16,9-7 0 15,6-1 3-15,16 1 4 16,6 1 4-16,12 2 2 15,3 2-3-15,2 4-2 16,-5 0 0-16,-9 2 3 16,-2 0-8-16,-8-6-55 0</inkml:trace>
  <inkml:trace contextRef="#ctx0" brushRef="#br0" timeOffset="255481.6387">15896 15911 1217 0,'-7'-9'279'0,"-4"-15"-170"15,4 3-15-15,7-1-25 16,5 3-3-16,10 4 9 15,4 5-11-15,6 10-25 16,3 4-14-16,2 14-19 0,-6 1-2 16,-12 7 5-16,-12 0 0 15,-19 5 3-15,-6 0-1 16,-11-2-7-16,-1-2-4 16,6-11-4-16,3-2-1 15,15-6-3-15,7 0 2 16,8-3 4-16,6-2 4 15,12-1 8-15,4-2 2 16,11 0-2-16,5 3-2 0,4-3-48 16</inkml:trace>
  <inkml:trace contextRef="#ctx0" brushRef="#br0" timeOffset="256126.795">16199 16008 1485 0,'0'1'265'0,"0"3"-42"16,0 9-44-16,1 17-66 0,2 6-13 15,-2 13-37-15,1 5-15 16,3 2-24-16,1-2-6 16,-1-8-42-16,-2-4-42 15,-4-22-131-15</inkml:trace>
  <inkml:trace contextRef="#ctx0" brushRef="#br0" timeOffset="256449.0789">16169 16012 1455 0,'15'-3'240'0,"19"-9"-43"15,5 10-52-15,2 8-50 16,-1 1-15-16,-9 11-36 16,-8 2-7-16,-19 3-14 15,-9 2-4-15,-21 8-5 16,-7 2-10-16,-5-2-26 15,0-3-15-15,4-17-31 16,10-6-6-16,8-8 13 16,10-4 14-16,10-4 25 15,3 0 16-15,15 0 21 16,2 1 12-16,10 8 17 16,6 4 10-16,-2 9 4 15,1 8 1-15,-6 2-11 0,-4-3-7 16,-6 1-25-16,-6-5-36 15</inkml:trace>
  <inkml:trace contextRef="#ctx0" brushRef="#br0" timeOffset="257606.1369">16754 16153 1399 0,'15'0'215'0,"9"-2"-86"16,13 2-74-16,4-2-10 15,7 1-28-15,2 1 0 16,-7 3-88-16,-5 0-127 16</inkml:trace>
  <inkml:trace contextRef="#ctx0" brushRef="#br0" timeOffset="257799.4333">16796 16252 1459 0,'7'3'232'15,"5"4"-70"-15,13-1-68 16,6-2-11-16,13 0-37 16,3-1-15-16,-2-1-47 15,-1-2-46-15</inkml:trace>
  <inkml:trace contextRef="#ctx0" brushRef="#br0" timeOffset="258456.4758">17401 16190 1237 0,'11'-9'271'15,"8"-10"-161"-15,4-5-29 16,1-3-1-16,-3 1-13 15,-4-5 0-15,0 4-1 16,-11 4-7-16,-1 5-1 16,-1 8 6-16,-5 8-1 15,3 8 5-15,-5 10-12 16,-4 6-12-16,2 10-19 16,4 6-13-16,7 14-4 15,1 0-2-15,1 1 2 16,-2-5 1-16,-4-12-12 15,4-7-29-15,2-12 321 0</inkml:trace>
  <inkml:trace contextRef="#ctx0" brushRef="#br0" timeOffset="258815.5135">17630 16013 1528 0,'3'4'217'0,"14"7"-129"16,7 4-33-16,16-4 18 15,3-4 5-15,2-6-20 16,-3-1-7-16,-5-9-15 16,-2-2-10-16,-12-4-7 15,-3-6-2-15,-11 0-3 16,-5 0-3-16,-4 5 1 15,-4 6-2-15,-7 14 2 16,0 4 2-16,-3 12 3 16,-2 3 0-16,6 5 0 15,1 8 1-15,9 6-4 16,4 4 0-16,3 1-4 16,0 3-4-16,1-8 1 15,-2-3 1-15,-1-10-19 16,1-11-34-16,-1-9-72 0</inkml:trace>
  <inkml:trace contextRef="#ctx0" brushRef="#br0" timeOffset="259008.9989">17719 16224 1494 0,'12'0'261'0,"7"5"-81"15,18-5-48-15,7-1 7 0,11 1-47 16,-1-4-23-16,-9 3-33 16,-3 0-19-16,-16 0-102 15,2 1-75-15</inkml:trace>
  <inkml:trace contextRef="#ctx0" brushRef="#br0" timeOffset="259146.7384">18185 16328 1672 0,'-2'1'411'15,"-1"-2"-83"-15,2 0-252 16,1 0-21-16,0 0-106 16</inkml:trace>
  <inkml:trace contextRef="#ctx0" brushRef="#br0" timeOffset="259663.1583">18443 16011 1568 0,'3'-7'277'0,"9"-4"-129"16,6 1-64-16,1 0-31 15,1 10-12 1,-9 0-22-16,-1 0-3 0,29 9 0 16,-6 4-1-16,-6 10-4 15,-26-3-2-15,-9-1 0 16,-5-4-2-16,0-3-5 16,-1-3-6-16,13-6-20 15,1 2-1-15,4-5-2 0,-4 0 7 16,4 0 11-16,18 7 2 15,29 21 5-15,-35-9 6 16,-15 8 18 0,-2 3 7-16,-21 1 10 0,-7-2-2 15,-4-5-6-15,-10-9-2 16,14-13-12-16,8-8-5 16,11-12-75-16,15 1-55 15</inkml:trace>
  <inkml:trace contextRef="#ctx0" brushRef="#br0" timeOffset="260353.7842">19070 16016 1253 0,'0'-6'326'0,"0"-4"-41"16,1 10-125-16,5 6-25 16,-5 9-40-16,5 10-28 15,3 8-8-15,3 5-6 16,4 6-22-16,-1-5-8 0,-4-5-11 16,1-6 0-16,-1-13 4 15,1-4 2-15,2-12 7 16,-2-10 0-16,2-10-5 15,1-4-4-15,0-10-5 16,-2 0-1-16,-1 1-1 16,-1 1-2-16,-5 6-2 15,-1 5-3-15,-5 7-2 16,0 10-3-16,3 13-3 16,0 7-1-16,6 8 1 15,1-1 1-15,9 4 3 16,1 1 0-16,2 4 2 15,0-2 1-15,-3-7 1 16,0-4 2-16,-4-9 1 16,0-1-1-16,-8-9 7 15,1-2-3-15,2-11 0 0,-4-9 3 16,8-6-8-16,3-3 3 16,-3-10 0-16,2 5-4 15,-9-5 4-15,-4 3-3 16,-3 12-1-16,0 3-1 15,-1 15-7-15,0 2-21 16,-4 1-70-16,2 5 45 16</inkml:trace>
  <inkml:trace contextRef="#ctx0" brushRef="#br0" timeOffset="261073.0195">13815 16711 1367 0,'-2'0'236'0,"-2"4"-67"16,1 7-27-16,3 15-46 15,2 10-16-15,4 16-15 16,2 7-2-16,-2 4-22 16,-3-2-10-16,-2-9-11 15,-1-6-4-15,0-19-31 16,0-6-46-16,3-18-355 15</inkml:trace>
  <inkml:trace contextRef="#ctx0" brushRef="#br0" timeOffset="261309.4272">13797 16634 1479 0,'16'-4'232'0,"24"-4"-74"16,11 7-54-16,9 9-37 0,-1 2-17 16,-9 15-30-16,-10 2 1 15,-25 9 5-15,-11 4 1 16,-18 0-1-16,-11 0-2 16,-13-6-3-16,-5-7-1 15,-2-13-51-15,6-11-75 16</inkml:trace>
  <inkml:trace contextRef="#ctx0" brushRef="#br0" timeOffset="261700.0903">14163 17058 1515 0,'0'4'264'16,"4"2"-88"-16,-4 5-88 15,6 7-19-15,0 4-22 0,1 4-2 16,4-4-8-16,-11-5-3 16,0-6-9-16,0-6-8 15,-4-5 0-15,4-5 0 16,0 4-3-16,0 0-2 16,1-20-8-16,11-25-3 15,6 29-2-15,0 3-2 16,5 10 2-16,-4-4-5 15,3 7-23-15</inkml:trace>
  <inkml:trace contextRef="#ctx0" brushRef="#br0" timeOffset="261981.8243">14672 16969 1529 0,'7'1'249'0,"3"-1"-129"0,8 1-47 15,4-1-33-15,5 0-23 16,13 4-9-16,-4-3-40 16</inkml:trace>
  <inkml:trace contextRef="#ctx0" brushRef="#br0" timeOffset="262145.3869">14727 17115 1544 0,'6'2'257'0,"10"1"-154"15,8-2-20-15,8-1-47 16,5 0-42-16</inkml:trace>
  <inkml:trace contextRef="#ctx0" brushRef="#br0" timeOffset="262758.1646">15351 16709 1401 0,'14'1'209'0,"8"2"-63"0,12-1-113 16,8 1 4-16,4-2-5 15,-1 0-11-15,-10-1-2 16,-8-2-2-16,-11 1-4 16,-8-3-15-16,-4 3-31 15,-6-2-2-15,-10 0-5 16,-2 3 17-16,-9 1 21 16,1 6 0-16,4 5 4 15,0 0 2-15,7 5 6 16,6 2 6-16,5 8 12 15,4 3 1-15,9 8 0 16,0 0-2-16,-1 1-4 16,-5-2 0-16,-6-5 4 15,-5 2-1-15,-7-8-5 16,-4 1-2-16,-10-8-3 16,1-8-1-16,-2-8-1 0,3-6-3 15,9-3-7-15,8 4-5 16,11-4-4-16,5 3 0 15,7 0 6-15,6 0 6 16,9 3 3-16,1 0 0 16,3 0-4-16,-5-3-2 15,1 1-70-15,-6 0-211 16</inkml:trace>
  <inkml:trace contextRef="#ctx0" brushRef="#br0" timeOffset="263192.5892">15806 16683 1271 0,'-3'-3'273'0,"-5"-8"-118"16,3-1-14-16,5-4-30 15,0-2-24-15,8 3-15 0,5 5-6 16,1 8-22-16,4 2-8 16,2 6-21-16,-2 4-7 15,-2 4-4-15,-9 3 3 16,-9 6 2-16,-9 0 1 15,-7 0 0-15,-2-2-3 16,-5-7-1-16,0-4-3 16,4-8-3-16,6-1-2 0,10-1-5 15,4 0 0-15,8 2-2 16,6-1 0-16,9 4 3 16,4 4 1-16,4-1 3 15,5 3 5-15,1-2-46 16,-3-1-297-16</inkml:trace>
  <inkml:trace contextRef="#ctx0" brushRef="#br0" timeOffset="263641.3861">16107 16902 1254 0,'4'5'295'15,"4"5"-79"-15,-1 6-60 16,2 10-34-16,3 1-11 16,-2-1-30-16,0-1-17 15,0-1-28-15,-8-4-14 0,3-3-7 16,-5-4 0-16,0-11-1 16,-1-2-2-16,-1-6-9 15,1 5-4-15,0 0-6 16,1-12-2-16,4-36 1 15,3 28 3-15,12 4 5 16,0 0 2-16,6 5 3 16,2 6 1-16,0 10-4 15,-4-2 7-15,0 4-57 16,-1 0 139-16</inkml:trace>
  <inkml:trace contextRef="#ctx0" brushRef="#br0" timeOffset="264125.4862">16783 16922 1233 0,'4'1'282'0,"8"0"-117"15,6 6-52-15,11-4-28 0,7 1-16 16,12 4-46-16,-4-7-8 16,0 5-24-16,-5 2-56 15</inkml:trace>
  <inkml:trace contextRef="#ctx0" brushRef="#br0" timeOffset="264346.882">16824 17099 1552 0,'12'4'293'16,"11"-1"-113"-16,16-3-64 15,12 0 5-15,6-2-58 16,-1-3-44-16</inkml:trace>
  <inkml:trace contextRef="#ctx0" brushRef="#br0" timeOffset="265948.1442">17495 17045 1427 0,'0'0'199'0,"4"-8"-92"16,1 0-20-16,5-9-3 15,6-7-19-15,-2-8-22 16,-2-6-4-16,-5-1 1 15,-2 2 7-15,1 10 12 16,-6 4 6-16,8 12 0 16,-10 4-11-16,-3 10-22 15,6 9-12-15,0 15-14 0,4 12 4 16,1 19 3 0,0 4 2-16,-3 4-1 0,-1-5-4 15,1-12-1-15,4-6-4 16,2-19-57-16,2-7-41 15</inkml:trace>
  <inkml:trace contextRef="#ctx0" brushRef="#br0" timeOffset="266262.3055">17765 17013 1477 0,'2'-6'244'0,"4"-2"-54"16,3-6-68-16,10-2-37 15,0-7-9-15,7-9-29 16,-3-1-4-16,-3 2-12 16,-1 5-6-16,-13 10-6 15,-1 8 0-15,-5 12 7 16,-1 8 3-16,2 18 4 15,-1 3-4-15,5 17-12 16,0-2-4-16,3 2-7 16,3 0 0-16,0-10 0 15,2-5-5-15,2-9-43 0,-3-10-37 16</inkml:trace>
  <inkml:trace contextRef="#ctx0" brushRef="#br0" timeOffset="266413.1997">18150 17164 1526 0,'3'-5'341'16,"-1"-4"93"-16,1 6-354 16,-2 0-47-16</inkml:trace>
  <inkml:trace contextRef="#ctx0" brushRef="#br0" timeOffset="267011.5575">18615 16755 1192 0,'-13'-2'282'0,"-16"0"-178"16,6 0-42-16,-4 0-9 15,7 0-15-15,7 2-19 16,-2 4-10-16,6 4-3 16,3 1 5-16,1-1 21 15,-1 3 15-15,0 1 8 16,-1 4 0-16,0 9-19 15,3-1-7-15,4 0-11 16,0-2-4-16,6-7-2 16,3-7 2-16,5-8-1 15,6-1 0-15,3-6-6 16,-1 2-5-16,7 5-2 16,0 7 2-16,0 9 6 15,6 3 2-15,-11 4 4 16,-6-2 3-16,-13 5 8 15,-10-4 4-15,-16 1 7 16,-9-2-1-16,-6-8-2 0,2-1-3 16,-3-14-11-16,6-5-26 15,7-8-70-15,8-1-57 16</inkml:trace>
  <inkml:trace contextRef="#ctx0" brushRef="#br0" timeOffset="267749.2419">19085 16722 1391 0,'1'-3'233'0,"0"1"-60"16,0 4-14-16,-1-2-55 0,6 17-21 16,24 55-31-16,-10-22-4 15,-3 7-10-15,-3-4-5 16,-6-10-8-16,1-5-6 16,-1-18-2-16,-1-5-1 0,0-8 3 15,-1-10 2 1,1-11-3-16,1-4-2 0,2-10-9 15,3-2-1-15,-3-10-2 16,1-9 0-16,-3-2 0 16,-1 3-1-16,-2 15-3 15,0 8 1-15,-3 15-6 16,-2 9 0-16,5 11-4 16,1 5-2-16,1 8 3 15,6 8 3-15,2 4 2 16,0 2 1-16,7 1 1 15,-2 0 1-15,-2-5 0 16,1-4 2-16,-7-7 3 16,2-3-1-16,-6-9 2 15,-2-4 2-15,-2-7-1 16,-3-4 1-16,4-11 0 16,1-3-2-16,6-6 3 15,-2-10 0-15,1-10 18 16,6-3 13-16,0-7 29 15,0 4 6-15,0 6-3 0,-9 9-8 16,-7 14-26-16,-4 6-11 16,-1 12-24-16,-2 0-31 15,4 10-513-15</inkml:trace>
  <inkml:trace contextRef="#ctx0" brushRef="#br0" timeOffset="272922.3006">13751 17488 1539 0,'-2'8'280'16,"1"10"-78"-16,1 17-94 16,0 8 0-16,4 13-27 15,-3 1-16-15,6 6-31 16,-4-1-10-16,2-10-6 16,2-5-14-16,-8-19-82 15,-4-11-85-15</inkml:trace>
  <inkml:trace contextRef="#ctx0" brushRef="#br0" timeOffset="273176.8256">13828 17459 1695 0,'15'-2'350'0,"21"2"-239"16,5 11-12-16,1 10-29 16,-3 7-18-16,-15 3-23 15,-6 2-3-15,-15-2-6 16,-8-1-2-16,-13-2-2 16,-11-6-15-16,-8-8-65 15,-2-3-66-15</inkml:trace>
  <inkml:trace contextRef="#ctx0" brushRef="#br0" timeOffset="273599.7854">14088 17816 1548 0,'0'4'269'0,"-1"9"-113"16,1 5-36-16,3 12-26 16,-2 8-25-16,-1-1-32 15,5 1-9-15,0-6-15 16,0-5-4-16,9-5-12 15,1-4-16-15,1-8-41 16,9-4-32-16,-5-1-159 16</inkml:trace>
  <inkml:trace contextRef="#ctx0" brushRef="#br0" timeOffset="273760.3523">14015 17973 1478 0,'3'0'224'0,"6"-1"-83"16,11 5-112-16,6 0-8 15,10-2-47-15,-5 3-66 16</inkml:trace>
  <inkml:trace contextRef="#ctx0" brushRef="#br0" timeOffset="273989.7422">14320 17993 1495 0,'-7'2'270'16,"-7"4"-47"-16,7 7-134 15,3-4-28-15,7 7-40 16,4-1-13-16,9-6-7 16,5 3 1-16,3-12 0 15,3-3 2-15,-3-5 24 16,-7 0 14-16,-9-4 23 15,-6-1 8-15,-17 4-16 16,-7-3-14-16,-12 6-21 16,-3 8-30-16,9 0 25 15</inkml:trace>
  <inkml:trace contextRef="#ctx0" brushRef="#br0" timeOffset="274359.6469">14641 17788 1496 0,'-4'0'283'15,"3"-3"-39"-15,1 13-132 16,-2 7-16-16,2 13-48 16,3 6-6-16,-2 2-8 15,7-2-7-15,2 0-12 16,-6-2-7-16,7-7-5 15,1-2-3-15,7-16-22 16,0-2-30-16,0-7-79 16,-3-4-69-16</inkml:trace>
  <inkml:trace contextRef="#ctx0" brushRef="#br0" timeOffset="274509.2475">14556 17981 1559 0,'10'-2'276'0,"1"-4"-120"16,15 0-115-16,5 2-9 15,2 3-83-15,7-3-94 0</inkml:trace>
  <inkml:trace contextRef="#ctx0" brushRef="#br0" timeOffset="274971.9496">15054 18002 1549 0,'-11'6'281'0,"-17"10"-131"16,-1 2-29-16,-4-4-55 15,1-2-30-15,4-9-20 16,6-2-4-16,10-5-12 15,3-5-4-15,12-8-6 16,1 0 0-16,4 7 11 16,5 2 6-16,0 12 11 0,4 4 5 15,2 10 0-15,1 2-3 16,3-6-3-16,2 1-4 16,6-10-2-16,-1-4 1 15,-5-4 2-15,4-9 1 16,-13-11 0-16,-3-5-1 15,-2-3-3-15,-6 1-2 0,4 2-3 16,-3 5-1-16,-6 3-2 16,0 4 0-16,-9 7 0 15,4 4 0-15,-9 7 0 16,-2 4 0-16,-2 5-6 16,3 9-1-16,11 1 6 15,6 3 8-15,10 8 11 16,3-3 2-16,3 4-7 15,3-4-3-15,8-10-27 16,-3-3-39-16</inkml:trace>
  <inkml:trace contextRef="#ctx0" brushRef="#br0" timeOffset="275332.9865">15656 17763 1547 0,'0'2'286'16,"0"0"-100"-16,19 2-111 15,3 2 2-15,16-2-51 16,7-2-8-16,-3-2-49 15,1-3-72-15</inkml:trace>
  <inkml:trace contextRef="#ctx0" brushRef="#br0" timeOffset="275532.4514">15692 17910 1605 0,'7'2'306'15,"14"4"-167"-15,8-2-51 16,15-4-17-16,5 0-29 16,3-2-56-16</inkml:trace>
  <inkml:trace contextRef="#ctx0" brushRef="#br0" timeOffset="275917.6035">16320 17589 1493 0,'0'-2'261'15,"-1"2"-59"-15,1 9-51 16,-1 18-31-16,1 10-25 16,1 13-33-16,1 11-16 15,2 4-24-15,1-2-8 16,-1-3-14-16,-2-17-29 16,2-12-90-16,-2-10-69 15</inkml:trace>
  <inkml:trace contextRef="#ctx0" brushRef="#br0" timeOffset="276160.0826">16309 17581 1317 0,'21'-12'256'16,"17"-10"-69"-16,9 14-85 15,1 4-7-15,-2 15-28 16,-6 3-16-16,-15 11-21 15,-8 5-1-15,-24 7-6 16,-4 4-3-16,-20 4-3 16,-7-5-2-16,-4-11 2 15,-3-6-1-15,8-12-3 16,5-9-3-16,14-8-20 16,5-4-18-16,9-5-63 15</inkml:trace>
  <inkml:trace contextRef="#ctx0" brushRef="#br0" timeOffset="276575.8437">16607 17895 1479 0,'2'1'251'0,"2"5"-69"15,-3 6-31-15,4 10-57 16,-6 4-20-16,-4 1-33 0,6 4-9 16,-2-10-17-16,-2 0-23 15,0-8-81-15,-7-11-54 16,3-3-109-16,3-10-4 15</inkml:trace>
  <inkml:trace contextRef="#ctx0" brushRef="#br0" timeOffset="276781.8965">16630 17909 1205 0,'12'-3'309'0,"9"-5"-143"16,9 9-63-16,-4 6-14 0,-2 4-25 16,-6 3-8-16,-17 9-19 15,-3-3-10-15,-15 6-9 16,-3 3-3-16,-1-18-4 15,0 4-4-15,5-9-7 16,3-6-2-16,6 0-6 16,7-5 8-16,11 2 18 15,6 0 5-15,3 5 5 16,3 6-7-16,6-5-32 16,2 1-46-16</inkml:trace>
  <inkml:trace contextRef="#ctx0" brushRef="#br0" timeOffset="277054.2473">17101 17741 1466 0,'-2'-5'269'16,"3"-4"9"-16,1 7-104 16,-2 16-47-16,6 7-24 0,-3 16-37 15,1 2-13-15,3 3-24 16,2 4-7-16,-1-11-19 16,1 1-26-16,-9-6-74 15,-1-14-47-15</inkml:trace>
  <inkml:trace contextRef="#ctx0" brushRef="#br0" timeOffset="277194.1884">17017 17875 1591 0,'12'3'273'0,"26"0"-181"15,0-1-49-15,5 2-15 16,2-1-12-16,-2-2-78 15</inkml:trace>
  <inkml:trace contextRef="#ctx0" brushRef="#br0" timeOffset="277504.9881">17540 17631 1362 0,'1'1'243'0,"4"4"-36"16,-2 6-50-16,9 17-75 15,-3 8-3-15,-4 12-19 16,3 8-7-16,-5 2-7 16,-3-3-6-16,4-5-79 15,-3-10-52-15</inkml:trace>
  <inkml:trace contextRef="#ctx0" brushRef="#br0" timeOffset="277728.389">17495 17519 1527 0,'20'-10'244'15,"21"-9"-109"-15,5 12-36 16,-2 8-22-16,1 13-6 16,-6 10-19-16,-9 10 3 15,-19 5-3-15,-14-2-1 16,-21 8-9-16,-6-8-11 15,-4-4-9-15,0-5-10 16,5-19-79-16,3-3-65 16</inkml:trace>
  <inkml:trace contextRef="#ctx0" brushRef="#br0" timeOffset="278115.7947">17797 17868 1322 0,'7'8'262'0,"3"11"-40"0,3 7-51 16,-2 4-42-16,-3 3-13 15,-5-2-49-15,-2-4-14 16,-1-8-18-16,0-5-5 16,3-13-6-16,-2-2-2 15,0-10-1-15,1-4-2 16,6-8-9-16,3-6-3 15,8-1-1-15,0 0-3 0,8 10-2 16,1 5-1-16,-5 11-35 16,4 4-33-16</inkml:trace>
  <inkml:trace contextRef="#ctx0" brushRef="#br0" timeOffset="278491.5447">18379 17766 1313 0,'4'0'289'0,"4"-3"1"16,9 1-164-16,13 2-24 15,5-2-39-15,3 2-24 0,-1 0-24 16,-5 0-2-16,0 0-73 16,-4 0-62-16</inkml:trace>
  <inkml:trace contextRef="#ctx0" brushRef="#br0" timeOffset="278717.2329">18446 17903 1445 0,'4'2'233'0,"4"4"-45"15,10-1-91 1,4-2-11-16,8 0-44 0,6-1-19 15,-2-1-55-15,1 1-63 16</inkml:trace>
  <inkml:trace contextRef="#ctx0" brushRef="#br0" timeOffset="279768.4317">19062 17748 1123 0,'-15'-12'355'0,"-4"-11"-150"15,7-4-69-15,13 1-30 16,12 0-2-16,4 1-17 15,5 1-1-15,9 6-16 16,5 13-9-16,6 14-33 16,1 8-10-16,-15 12 0 15,-12 2 3-15,-25 9 4 16,-10 3 0-16,-15 6-6 16,-3 0-5-16,2-9-3 15,3-3-5-15,9-21-8 16,4-5-9-16,18-13-6 15,1-3-1-15,9-7 7 16,9-3 3-16,8 4 8 16,6 1 1-16,10 11 1 0,2 3 2 15,-4 8 0-15,3-1-8 16,-9-3-73-16</inkml:trace>
  <inkml:trace contextRef="#ctx0" brushRef="#br0" timeOffset="280121.2518">19433 17570 1678 0,'7'4'363'0,"1"4"-126"0,7 12-191 16,8 1 5-16,-1 9 8 15,5 0-12-15,-2 7-10 16,-9-3-6-16,-10 4-13 15,-8 0-1-15,-18-1-39 16,-2 1 1-16,-3-18-46 16,0-13-18-16,8-18 10 15,4-9-9-15,15-13 41 16,10-1 19-16,14-7 26 16,2 1 18-16,8 2 19 15,-7 2 3-15,-7 2 5 16,-8 4 2-16,-21 7-10 15,-9 1-1-15,-14 9-14 16,-4 0-11-16,4 6-12 16,4 7-11-16,7 2-63 0,11 2-54 15</inkml:trace>
  <inkml:trace contextRef="#ctx0" brushRef="#br0" timeOffset="280303.762">19796 17873 1833 0,'-4'0'472'0,"-6"0"-309"16,3 2-62-16,2-1-80 15,1 1-65-15</inkml:trace>
  <inkml:trace contextRef="#ctx0" brushRef="#br0" timeOffset="280800.4372">19985 17581 1264 0,'3'-1'309'16,"0"1"-56"-16,6 2-39 15,9 18-63-15,7 4-23 16,14 10-48-16,4 3-14 0,-1-2-29 16,-3-1-12-16,-18-1-10 15,-11 1 0-15,-23-2-21 16,-14-3-14-16,-13-13-27 16,-1-8-15-16,-1-17-19 15,9-3-14-15,14-12-17 16,10-4 15-16,16-4 33 15,8-6 39-15,13 0 72 16,2-1 22-16,11 2 39 16,-2 2-2-16,-5 5-20 15,-10 7-2-15,-23 5-22 16,-10 3-7-16,-23 4-18 16,-9 3-20-16,-4 13-11 15,5 3-37-15,10 5 43 16</inkml:trace>
  <inkml:trace contextRef="#ctx0" brushRef="#br0" timeOffset="281501.3794">20572 17488 1480 0,'5'-1'260'16,"5"1"-64"-16,4 14-68 16,0 11-27-16,5 13-26 15,2 3-5-15,2 7-6 16,-2 0 0-16,-5 2-18 16,-2-1-16-16,-6-11-14 15,-2-9-1-15,-3-15 2 16,2-9 2-16,-1-11-1 15,4-8-2-15,4-10-6 0,-2-4-3 16,8-6-2-16,-1-6-1 16,1 0 0-16,4-3-2 15,-4 1 2-15,-5 7-1 16,1 13 1-16,-2 7 1 16,-11 15-2-16,-1 5 0 15,-5 9-1-15,-4 4-2 0,14 11 1 16,-2 0 1-16,9 6-1 15,2 4-1-15,-1-4 2 16,5 3-1-16,-3-7 0 16,1-6 2-16,-2-9 0 15,1-6 4-15,-4-10 5 16,-2-6 1-16,1-13 3 16,1-4 2-16,1-13-2 15,2-4-1-15,-2-6 7 16,0-4 8-16,-1 2 15 15,0 1 5-15,-4 11-6 16,-3 4-9-16,-4 14-22 16,0 6-6-16,-3 6-50 15,-2 3 13-15</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8-12-20T09:43:42.389"/>
    </inkml:context>
    <inkml:brush xml:id="br0">
      <inkml:brushProperty name="width" value="0.05292" units="cm"/>
      <inkml:brushProperty name="height" value="0.05292" units="cm"/>
      <inkml:brushProperty name="color" value="#EA328E"/>
    </inkml:brush>
  </inkml:definitions>
  <inkml:trace contextRef="#ctx0" brushRef="#br0">16682 4964 17,'-28'0'27,"11"11"2,6-4-5,14 2-6,15 2-5,11-5 1,17 8-1,14-5 0,16 6-1,13-9-4,11 1-1,2-7-2,0 9-1,-8-9-1,-7 3-1,-17-3 0,-13 0-1,-19-8 1,-15 3-1,-13-3 0,-10 8 0,-6-19 0,-4 5 0,-2-4 0,-1 3-1,2 2 0,1-1 0,2 2 0,3 0-1,5 12 0,-6-9-1,6 9 1,7 9 0,-1 3 0,2 2 1,-4 7-1,-1 1 2,-3 3 0,-7 0 0,-2-2 1,-3-3-3,2-3-5,-3-3-35,13-14 0,0 0 0,23-12-1</inkml:trace>
  <inkml:trace contextRef="#ctx0" brushRef="#br0" timeOffset="716.6762">17758 4947 39,'20'0'37,"0"0"0,7 5-8,3-5-12,-2 3-5,3 3-3,-7-1-4,-3-1-1,-7 0-1,-5-4-1,-9 0 0,0 0-1,-4-8 1,4 8-1,-14-9-1,7 7 0,-3 2 0,3 8-1,0 11 0,0 2 1,2 12 0,0 6 1,0 3 0,2 6 1,-1 0 0,1-4 0,-1-7 1,0-7-1,-4-8 0,-1-4-2,-2-8 2,-1-10-2,0 0 0,2-3 0,10 3-1,-9-10 0,9 10 1,9-5 0,4 5-1,5 0 0,3 0 0,4 0 0,2 5 0,-1-5 0,0-9-1,-1 3 1,-4-3 0,-2 1 2,-5-1 0,-3-1 0,-6 0 1,-5 10 1,6-12 0,-6 12-1,-4 10 0,2 2 0,0 2 0,2 7 0,0 0-1,0 3 1,0-2 0,0 0-1,5-3-5,-5 3-38,0-13-1,0-9 0,9-5 0</inkml:trace>
  <inkml:trace contextRef="#ctx0" brushRef="#br0" timeOffset="1668.9452">19236 5046 46,'0'0'33,"0"0"-2,19 0-14,14 0-1,18-3-2,20 3-3,15 0-2,18 0-2,7 0-1,7 0-1,-3-4-1,-4 1-1,-14-4-2,-13-1 1,-17-1-1,-17 0 0,-15-1 0,-9 0 0,-13-2 0,-7 2-1,-6 0 1,0 10-1,-12-18 0,5 8 0,7 10-1,-15-18 1,8 12-1,7 6 0,-12-15 1,12 15-1,0-12 0,0 12 0,10 0 1,1 5-1,4 0 1,-1 7 1,2 2-1,-6 6 2,-3-3-1,-3 4 1,-7-3 0,-2 1 0,-3-5-3,-1-6-3,5 7-15,4-15-22,-6 12 0,6-3-1,0 2 0</inkml:trace>
  <inkml:trace contextRef="#ctx0" brushRef="#br0" timeOffset="2306.3219">20346 5282 38,'0'0'36,"9"6"3,13-6-4,12 0-16,3-3-7,12 3-3,0-4-2,1 4-2,-8-6-2,-5 2-1,-11 2 0,-8-3-2,-12 2 1,-6 3-1,-8-2-1,-3-3 0,1 5 0,0-5 0,1 1 0,-1 4-1,10 0 0,-12-5 1,12 5 0,0 0 1,-4 14 0,4 5 0,0 2 1,3 5 0,-3 0 1,5 6 0,-5-1 0,0 1 0,-5-6-1,-2-1 1,-4-6-2,-2-2 1,-4-3 0,-3-2-1,-3-2 0,1-8 0,1 3 0,4-1-1,4-4 1,5 0-1,8 0 1,15 0 1,6 0-1,5 0 0,9 0 0,1-4-4,3 8-7,-3 0-27,-6-4-3,-2 0 0,-8 5 1</inkml:trace>
  <inkml:trace contextRef="#ctx0" brushRef="#br0" timeOffset="2769.7596">20823 5542 72,'17'-10'40,"0"6"0,1-3-14,9 11-11,-6-1-6,2 9-3,-10 0-3,-4 7-1,-9 1-1,-8 6 0,-6 2 0,-7 0 0,-3-2-1,4-1 0,1-6 0,6-2 1,9-5 0,4-12 1,12 10 0,8-10 1,2 0-1,3 0 2,4 0-1,-4-3 0,-2-1 0,-3-1-1,-4 1-4,-10-9-21,1 1-21,0-2-1,-2-12 0,3 3-1</inkml:trace>
</inkml:ink>
</file>

<file path=ppt/ink/ink7.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2-22T08:54:28.965"/>
    </inkml:context>
    <inkml:brush xml:id="br0">
      <inkml:brushProperty name="width" value="0.05292" units="cm"/>
      <inkml:brushProperty name="height" value="0.05292" units="cm"/>
    </inkml:brush>
  </inkml:definitions>
  <inkml:trace contextRef="#ctx0" brushRef="#br0">13665 11910 1342 0,'0'1'234'16,"0"-1"-97"-16,10 3-47 15,4-1-8-15,13 0-33 16,5 2-15-16,6-1-17 16,0 0-5-16,-1 2-33 15,0-4-56-15</inkml:trace>
  <inkml:trace contextRef="#ctx0" brushRef="#br0" timeOffset="227.0852">13729 12029 1363 0,'0'7'235'0,"-1"2"-62"0,5-2-40 16,15 3-42-16,1-7-17 15,17 3-26-15,2-3-9 16,4-3-60-16,4 0-73 16</inkml:trace>
  <inkml:trace contextRef="#ctx0" brushRef="#br0" timeOffset="917.5741">14589 11670 1240 0,'0'0'301'0,"-1"6"-97"0,-1 3-41 15,-2 12-52-15,-4 6-15 16,-11 12-7-16,-1 8-12 16,-8 10-19-16,1 3-14 15,3-5-25-15,-1-5-7 16,4-17-3-16,4-6-3 16,10-19-24-16,7-7-23 15,9-15-53-15,6-9-29 0,5-14-22 16,0-7 1-16,3-10 7 15,-1-1 17-15,3-1 48 16,-4 4 18-16,-4 12 81 16,-6 8 41-16,-11 11 56 15,-1 6 30-15,-4 10-12 16,3 4-31-16,2 8-38 16,1 5-17-16,6 10-26 15,5 2-8-15,10 15-14 16,3 8-2-16,10 6-5 15,0 6 1-15,0-14 1 16,-1-3 2-16,-6-9 3 16,-7-8 0-16,-6 4 3 15,-8-6 2-15,-11-2 4 16,-10-3 4-16,-16-8 1 16,-6-3 0-16,-11-7-5 0,-3-3-5 15,-4 0-7-15,2 1-4 16,9-1-9-16,11 2-18 15,18 1-62-15,7 0-50 16,8-2-131-16</inkml:trace>
  <inkml:trace contextRef="#ctx0" brushRef="#br0" timeOffset="1413.5003">14880 11730 1454 0,'-3'-3'271'15,"-2"-5"-21"-15,2 10-91 16,2 9-21-16,5 12-56 0,2 8-16 16,13 15-22-16,2 3-10 15,9 7-10-15,4-5-6 16,-2-9-8-16,-2-8 0 15,-3-14 2-15,-4-5 4 16,-7-12 10-16,2-3 7 16,-5-14 7-16,1-7 2 15,-2-11-11-15,1-10-7 16,-1-13-10-16,6-6-5 0,4-5-3 16,-1 4-2-16,-2 13-1 15,-4 14 1-15,-8 15 0 16,-4 7-2-16,-5 12-16 15,-1 2-38-15,0 6-69 16</inkml:trace>
</inkml:ink>
</file>

<file path=ppt/ink/ink8.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2-22T08:56:48.842"/>
    </inkml:context>
    <inkml:brush xml:id="br0">
      <inkml:brushProperty name="width" value="0.05292" units="cm"/>
      <inkml:brushProperty name="height" value="0.05292" units="cm"/>
    </inkml:brush>
  </inkml:definitions>
  <inkml:trace contextRef="#ctx0" brushRef="#br0">19237 1996 955 0,'-13'4'342'0,"-7"3"-221"15,9-1-61-15,26-5-2 16,16-1 5-16,31-1 28 16,10 0 9-16,28 0 11 15,10-1 4-15,23-1-25 16,5 1-6-16,-2-2-35 15,-3-2-15-15,-25 4-5 16,-15 1 4-16,-20 1 5 16,-20 1-1-16,-25-2-9 15,-12-2 3-15,-17-6 2 16,-4-2-3-16,-9-4-6 16,-1-3-10-16,-4-2-14 0,-1-1-2 15,-1 6-6 1,6 0-2-16,12 7-7 0,0 1-3 15,16 10-5-15,1 1-2 16,8 9 8-16,4 4 3 16,1 3 5-16,2 4 6 15,-9-2 11-15,-3 2 5 16,-12-6 9-16,-3-6 0 16,-2-3-3-16,-5-9-30 0,-3-2-126 15,-3-3-176-15</inkml:trace>
  <inkml:trace contextRef="#ctx0" brushRef="#br0" timeOffset="394.9956">19365 1936 1175 0,'-7'3'285'16,"-11"8"-191"-16,-8 0-11 15,-9 10 4-15,-5 2-2 0,4 1 7 16,6-2-2-16,16-5-5 16,11-4 4-16,16-5-14 15,11 2-15-15,17-4-23 16,8-2-18-16,9-2-148 15</inkml:trace>
  <inkml:trace contextRef="#ctx0" brushRef="#br0" timeOffset="1138.8205">20950 2102 1419 0,'-1'-5'232'0,"0"-3"-54"15,1 3-15-15,-2 2-55 16,-2 3-13-16,3 0-36 16,0 0-17-16,-4 7-17 15,-12 18-7-15,-29 34-8 16,27-28-3-16,7-9-2 16,4-2-1-16,3-10-4 15,10-4-2-15,5-7-9 16,4-7-2-16,4-13 0 15,-5-7 4-15,1-5 9 16,-6-4 4-16,-3 1 1 16,-1 5 0-16,-3 8 0 0,2 7 2 15,-5 5-1 1,1 6-3-16,1 10-7 0,1 3-6 16,8 13-6-16,2 3 2 15,5 5 5-15,5 4 3 16,8 2 2-16,3 1 4 15,4-6 4-15,-4-2 0 16,-9-6 5-16,-3-4 0 16,-15-3 5-16,-5-5 2 0,-10-5 5 15,-11-2-1-15,-13-3-3 16,-4-3-1-16,-7-2-9 16,2 0-1-16,10-1-14 15,2 0-21-15,11 4-67 16,6 1-75-16</inkml:trace>
  <inkml:trace contextRef="#ctx0" brushRef="#br0" timeOffset="1513.2762">21172 2057 1367 0,'2'-8'261'0,"0"-2"-44"16,2 8-81-16,-3 4-32 16,8 13-46-16,4 5-11 15,5 11-5-15,4 6-8 16,-1 5-12-16,2 0-5 15,-5-7-4-15,4-6 9 16,-1-13 30-16,0-10 22 0,0-17 28 16,-4-8 11-16,2-16-17 15,-4-5-17-15,3-4-22 16,-4-2-14-16,-9 6-17 16,2 6-8-16,-9 13-14 15,2 7-17-15,-2 12-106 16,-3 2-56-16</inkml:trace>
  <inkml:trace contextRef="#ctx0" brushRef="#br0" timeOffset="2594.456">19188 4404 773 0,'-9'5'406'15,"-3"1"-199"-15,9-6-110 16,5-1-26-16,18-2-8 16,10-5 4-16,34 5 1 15,12-2-1-15,29-4 7 16,19 4-1-16,23 0-18 16,8 2-12-16,16 3-19 15,-4 0-8-15,-22-2-7 16,-5-1 2-16,-34-4 0 15,-14-1 2-15,-27 1 0 0,-15 2-1 16,-25 0 2-16,-12 1-6 16,-17-2-20-16,-11-1-12 15,-12-4-20-15,-7 0-4 16,-3 0 0-16,2 1 4 16,10 3 11-16,5 2 3 0,13 1-2 15,5-1-2-15,7 2 2 16,4 0 10-16,8 1 22 15,9 2 15-15,5 2 26 16,1 2 14-16,-7 4 18 16,-10 2-1-16,-13 4-8 15,-6-1 0-15,-11 0-17 16,0-3-43-16,-3-4-146 16</inkml:trace>
  <inkml:trace contextRef="#ctx0" brushRef="#br0" timeOffset="2981.7471">19319 4293 713 0,'-5'-1'471'0,"-5"1"-181"15,-4 5-154-15,-4 9-14 16,-1 6-5-16,1 10-14 16,4 1-15-16,11 3-25 15,4-5-7-15,16-4-24 16,6-4-10-16,17-10-41 16,11 0-75-16</inkml:trace>
  <inkml:trace contextRef="#ctx0" brushRef="#br0" timeOffset="3667.9314">21084 4297 1436 0,'-1'-1'214'0,"-4"8"-71"16,-1 9-72-16,-4 18-58 15,-1 8-3-15,-3 6-6 16,-5-2-1-16,7-5 0 15,0-9 1-15,11-10 8 16,0-8 5-16,5-13 8 16,4-2 4-16,1-19-4 15,6-1-2-15,-3-16-7 16,1-4-3-16,-3-8-2 16,2 1-2-16,-4 4 6 0,1 7 5 15,-1 17 14-15,-4 6 1 16,0 17-17-16,0 10-8 15,4 16-17-15,4 9-3 16,8 8 4-16,4-1 3 16,7 1 3-16,2-7 1 0,-5-10 5 15,-2-1 0-15,-10-15 4 16,-7 0 3-16,-10-7 7 16,-8-3 2-16,-17 0 3 15,-8-2-4-15,-11 0-6 16,-2-1-6-16,1 0-3 15,9 0-19-15,14-3-80 16,9 0-66-16</inkml:trace>
  <inkml:trace contextRef="#ctx0" brushRef="#br0" timeOffset="3987.619">21372 4326 1473 0,'6'-9'246'0,"6"-8"-66"0,-1 7-45 15,-1 13-63-15,2 7-16 16,-2 14-22-16,2 9 3 16,-3 10 5-16,0 2-4 15,-3-6-14-15,0-8-4 16,4-8 0-16,-3-9 13 15,6-11 34-15,4-1 11 16,-2-21 23-16,6-6-8 16,1-16-25-16,-2-9-12 15,2-4-20-15,-2 3-6 0,-5 7-15 16,-2 8-2-16,-5 13-20 16,-4 5-45-16,-4 12-447 15</inkml:trace>
  <inkml:trace contextRef="#ctx0" brushRef="#br0" timeOffset="55832.3658">16996 5078 736 0,'3'-3'432'0,"3"1"-170"16,-2-3-144-16,-6-1-34 15,-2 3 0-15,-4-6-22 16,1 2-3-16,-1 0-3 16,-4 1-5-16,0 4-6 15,-5-3-5-15,-1-1-10 0,-2-3-7 16,-6-4-8-16,-1 3 3 16,-3 0 4-16,0 3 3 15,-1 3 7-15,0 0-3 16,0 4 2-16,1 2-4 15,4 1-5-15,-3 5-3 16,2 1-6-16,2-4-1 16,-2 3-3-16,5 0-2 0,-2-3-2 15,-2 3-1-15,0-1 3 16,-4-1 4-16,3 6 4 16,-1 0 3-16,0 3-1 15,3-1-1-15,0 1-5 16,2 0 0-16,6-2-4 15,2 0 2-15,4-1 0 16,-1-1 2-16,1 1 3 16,2 2 2-16,-1 3 1 15,3-1 3-15,2 3-2 16,-3 0-1-16,2 0-7 16,-1 0-2-16,5 0-5 15,-1-3 1-15,2 1-2 16,0-2 0-16,0 2 1 15,9 8 3-15,-7-9 4 16,3 1 1-16,-3-3 0 16,-7-11 1-16,7 10-3 0,3-1-4 15,2-1-3-15,0 2-2 16,-1-4 0-16,-1 1 3 16,1 2 4-16,1-1 3 15,2 3 7-15,-1-2 2 16,-4-4-6-16,4 0-2 15,1 0-6-15,5 2-3 16,1-3 2-16,0 0-1 0,1-1-1 16,-3-4 1-1,4 5 0-15,1 0-1 0,-2-1-1 16,-2 1 0-16,6-4 0 16,2 2 0-16,6 0 0 15,1-2 0-15,1-2 0 16,1 1 0-16,2 0-1 15,-3-1 2-15,-4-1-2 16,-1 1 1-16,-7 0 1 16,4-1 1-16,-6 0 0 15,0 0-1-15,3-1 2 16,-3-3-1-16,3 1-1 16,1-3 0-16,-4 2 0 15,4 0-1-15,0 3 0 16,-3 1 0-16,3-1 0 15,-1 0-1-15,0-3 1 16,2-2 0-16,-2 0 1 0,2-1 0 16,2 2 0-16,-3 0-1 15,1-3 0-15,2 3 1 16,-6-2 0-16,-1-1 2 16,-2-1 0-16,-4-1 1 15,0 0-1-15,3-2 1 16,-1 1-3-16,-2-4 0 15,-1 2-1-15,-1-1 1 0,4 0-1 16,-1 3 0-16,-2-3 2 16,2 4-2-16,-5-1 4 15,2-1-1-15,-2-1 1 16,-2-3 0-16,2 0 0 16,-5-2-2-16,2 1 0 15,-1-4 1-15,3 1 6 16,-1 0 2-16,-2 1 5 15,0 1 4-15,-6 2-1 16,-5 1 1-16,-3-1-1 16,-1 2-2-16,1-2-4 15,-2-2-3-15,6 2-6 16,-4-2-2-16,9 3-2 16,-2 0-1-16,-1-1 0 15,2 4 0-15,-6 0 0 16,-1 0 1-16,-2 5-1 15,1-3 1-15,-5 5-1 16,0-4-2-16,0 3-1 0,2 4 0 16,5-4 1-16,3 5 0 15,3-8-34-15,4-2-39 16</inkml:trace>
  <inkml:trace contextRef="#ctx0" brushRef="#br0" timeOffset="83335.5407">23481 4998 560 0,'3'-5'478'0,"1"-10"-64"15,-4 0-247-15,-18-3-13 16,-2 4 3-16,-16 2-35 16,-15 3-19-16,-17 10-44 15,-9 4-22-15,-8 17-37 16,9 11-4-16,14 17-2 15,12 6 4-15,12 17 3 16,8 8 0-16,20 12 2 16,8 4-3-16,19 2-2 0,13-5 1 15,17-13-5-15,9-7-2 16,28-33-2-16,15-19 0 16,19-38 5-16,3-24 5 15,0-42 42-15,-3-13 29 16,-26-19 37-16,-13-2 10 15,-43 10-4-15,-31 9-8 16,-40 20-17-16,-31 10-7 16,-33 15-28-16,-7 7-23 0,3 15-79 15,8 12-57-15,11 15-133 16</inkml:trace>
  <inkml:trace contextRef="#ctx0" brushRef="#br0" timeOffset="208148.0156">15885 5605 229 0,'-5'0'96'0,"-4"0"-39"16,1-3-61-16,8-5-33 0,2-5-55 15</inkml:trace>
  <inkml:trace contextRef="#ctx0" brushRef="#br0" timeOffset="235089.0313">13502 3881 1118 0,'0'-3'370'0,"9"-1"-160"16,9-1-78-16,21 0-53 15,4-2-23-15,9-2-26 16,-1 0-12-16,-10 2-11 16,-2 0 1-16,-13 7-14 15,-9 1-19-15,-16 6-46 16,-4 6-20-16,-15 2-9 0,-2 1 12 16,-7-3 40-16,0-4 16 15,1-6 29-15,2 1 6 16,9 1 17-16,6-3 5 15,3 2 10-15,7 1 11 16,3 1 6-16,3 4 1 16,3 11 16-16,-1 4 0 15,-2 12-5-15,-2 5-4 16,-5 7-11-16,-2 3-3 0,-9 1-13 16,-4 0-4-16,-10-9-7 15,-7-6-1-15,-2-15-5 16,0-9-3-16,10-14-10 15,10-6-6-15,16-8-8 16,6-2-3-16,15 1 1 16,6 3 3-16,7 8 2 15,5 4 2-15,-1 7-55 16,3 3-55-16</inkml:trace>
  <inkml:trace contextRef="#ctx0" brushRef="#br0" timeOffset="235320.0371">14169 4048 1257 0,'10'1'301'0,"2"2"-52"15,17 3-172-15,5-2-12 16,13-4-38-16,4 0-14 16,6-4-5-16,-4-3-13 15,-9 0-124-15</inkml:trace>
  <inkml:trace contextRef="#ctx0" brushRef="#br0" timeOffset="235495.3417">14283 4216 1562 0,'8'1'261'0,"19"0"-147"16,3-1-32-16,15-3-45 16,5-1-11-16,7 2-60 15,3 0-121-15</inkml:trace>
  <inkml:trace contextRef="#ctx0" brushRef="#br0" timeOffset="235792.9612">14886 4132 1613 0,'8'0'285'0,"20"1"-196"16,18 2-21-16,30 0-22 16,14 0-4-16,20 1-19 15,6-4 0-15,2 0-3 16,-4 1 0-16,-11-2-11 15,-6-5-22-15,-10-6-104 16,-4-4-113-16</inkml:trace>
  <inkml:trace contextRef="#ctx0" brushRef="#br0" timeOffset="236361.4407">15256 3521 1345 0,'-3'0'262'0,"-4"0"-32"15,-8 18-94-15,-7 8-20 16,-13 20-33-16,4 9-16 0,-11 7-37 16,1 2-11-16,10-13-10 15,0-10-2-15,22-21-4 16,8-13-2-16,11-21 1 16,10-12-1-16,6-19 2 15,5-7 1-15,3-6 0 16,-8-2 0-16,-2 6 1 15,-4 5-1-15,-8 13 1 16,-3 8-1-16,-5 14 3 16,-2 6 0-16,-1 12-1 15,2 10-1-15,6 11-5 16,4 8-2-16,11 11-4 16,5 3 3-16,4 2 3 15,3 1 0-15,-5-7 6 16,-5-5 0-16,-15-11 8 15,-7-1 3-15,-16-8 9 16,-15-2-1-16,-13-3-2 0,-6-4-5 16,-3-4-10-16,7-3-3 15,11-3-22-15,8 1-18 16,13-2-53-16,6 2-36 16,9-1-83-16,6-1-64 15</inkml:trace>
  <inkml:trace contextRef="#ctx0" brushRef="#br0" timeOffset="236661.2832">15470 3537 1252 0,'2'-12'297'0,"6"-8"-83"15,1 7-26-15,3 13-65 16,3 9-12-16,0 21-30 15,-2 7 1-15,5 21-11 16,-3 9-3-16,-1-2-25 16,1-2-18-16,-2-15-7 15,1-13-4-15,2-19 7 16,1-9 17-16,0-19 15 16,1-11 12-16,6-21-12 15,5-6-10-15,6-9-19 16,-3 1-12-16,-5 7 1 0,-4 5-20 15,-9 12-83-15,-4 5-55 16</inkml:trace>
  <inkml:trace contextRef="#ctx0" brushRef="#br0" timeOffset="236968.3552">15268 4458 1428 0,'-3'4'244'15,"1"5"-4"-15,1 15-163 16,-2 5-14-16,3 16-26 16,0 3-7-16,2 0-15 15,1 3-2-15,1-13-44 16,-1-5-37-16,-3-16-180 16</inkml:trace>
  <inkml:trace contextRef="#ctx0" brushRef="#br0" timeOffset="237264.6865">15250 4424 1452 0,'17'-17'248'16,"21"-13"-39"-16,4 12-44 15,9 20-59-15,3 11-24 16,-10 16-37-16,-12 5-9 16,-25 6-12-16,-14 6-4 0,-18 1-16 15,-5-3-10-15,-6-10-16 16,-4-9-11-16,3-21-10 15,5-4 0-15,11-12 2 16,13-5 5-16,14 4 36 16,10-1 21-16,17 6 42 15,8 6 15-15,16 11 20 16,4 7 6-16,-10 10 5 16,-9 3 8-16,-18 0-18 15,-13-1-16-15,-11-9-24 16,4-4-28-16,-8-13 228 15</inkml:trace>
</inkml:ink>
</file>

<file path=ppt/ink/ink9.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2-22T09:19:32.169"/>
    </inkml:context>
    <inkml:brush xml:id="br0">
      <inkml:brushProperty name="width" value="0.05292" units="cm"/>
      <inkml:brushProperty name="height" value="0.05292" units="cm"/>
    </inkml:brush>
  </inkml:definitions>
  <inkml:trace contextRef="#ctx0" brushRef="#br0">18900 12254 4 0</inkml:trace>
  <inkml:trace contextRef="#ctx0" brushRef="#br0" timeOffset="92884.4427">18866 12115 792 0,'-2'6'485'0,"0"0"-231"15,2-3-99-15,0-4-22 31,0 0 1-31,0 0-40 0,12-6-13 0,39-38-19 16,-26 15-13-16,-8 5-14 16,-2-3-5-16,1 3-5 15,-3 2 1-15,-8 2 3 16,-4 7 5-16,0 12 4 16,-1 8 2-16,0 22 7 15,-7 4 5-15,3 18 5 16,-1 10 4-16,1 5-8 15,1 5-8-15,2-8-13 16,0-6-11-16,-4-17-5 16,12-9-1-16,-6-16-34 15,1-11-35-15,4-11-180 16,-1-3-314-16</inkml:trace>
  <inkml:trace contextRef="#ctx0" brushRef="#br0" timeOffset="93457.5886">19405 12175 1141 0,'-17'3'348'15,"-7"5"-187"-15,-8-8-25 16,-4-6 0-16,4-8-28 15,4-8-16-15,11-5-29 16,7-2-17-16,15-3-28 16,8 0-3-16,12 5 15 15,6 3 7-15,8 9 18 0,2 6 1 16,-5 18-5-16,-4 7 6 16,-15 17 9-16,-13 5 3 15,-17 13-14-15,-14 2-16 16,-15 3-17-16,-4 3-4 15,-1-10 0-15,8-3-5 16,15-16-12-16,6-8-3 16,10-17-11-16,5-7-1 0,7-15 1 15,6-4 0 1,13 3 1-16,2-1 0 0,10 15 1 16,0 4 0-16,-2 15 13 15,5 6 9-15,-9 5 9 16,-1 1 1-16,-4-3-20 15,-6-6-47-15,9-12-144 16</inkml:trace>
  <inkml:trace contextRef="#ctx0" brushRef="#br0" timeOffset="93920.5974">19981 12051 1479 0,'-12'-1'259'0,"-10"-5"-62"15,2 3-47-15,-4 7-63 16,7 4-27-16,3 14-32 16,6 4-9-16,9 3-5 15,11 6 6-15,10-4 14 16,2-5 10-16,15-10 8 15,-3-8-2-15,1-13-8 16,4-5-3-16,-12-9 11 16,-6-6 3-16,-16-4 5 15,-9-1-3-15,-19 3-20 16,-5 5-12-16,-11 12-16 16,-2 5-5-16,-1 7-57 15,2 5-55-15,13 6-193 16</inkml:trace>
  <inkml:trace contextRef="#ctx0" brushRef="#br0" timeOffset="94262.144">19880 12443 1371 0,'-5'3'271'16,"-3"7"-36"-16,6-7-40 15,8 2-1-15,16-2-44 16,5-4-14-16,14-1-23 16,8-1-27-16,4 0-40 15,3 4-18-15,-10 4-12 16,-7 2-17-16</inkml:trace>
  <inkml:trace contextRef="#ctx0" brushRef="#br0" timeOffset="125949.6739">22871 12103 878 0,'-14'3'467'0,"-26"1"-255"15,-3-3-63-15,-2-13-27 0,-1-3 10 16,21-9-35-16,7-7-16 16,18-2-35-16,11-2-20 15,16 0 1-15,13 7 6 16,10 13 11-16,2 8 0 16,-5 18-18-16,-8 8-4 15,-21 12 2-15,-15 3 2 16,-13 8 3-16,-12 4-3 0,-17-1-10 15,-3 1-2-15,-7-10-2 16,2-5 4-16,10-16-1 16,8-8-2-16,17-7-11 15,5-5-6-15,17 3-1 16,4-2 3-16,14 6 4 16,7 2 6-16,9 1-1 15,1 5 0-15,-10-3-1 16,0 2 3-16,-13-1-64 15,-1-4 91-15</inkml:trace>
  <inkml:trace contextRef="#ctx0" brushRef="#br0" timeOffset="126403.7404">23393 11939 1310 0,'-17'-2'287'16,"-11"-2"-27"-16,5 7-119 15,-8 5-37-15,11 8-41 16,2 5-24-16,11 4-24 16,11-2-5-16,13-1 6 15,14-5 8-15,5-6 21 16,1-6 8-16,1-5 6 15,-8-4 6-15,-6-7 12 16,-10-2 15-16,-19-6-5 16,-8 1-11-16,-12-1-36 15,-2 2-18-15,3-2-15 16,7 4-19-16,2 3-69 16,7 6-53-16,2 11-142 0</inkml:trace>
  <inkml:trace contextRef="#ctx0" brushRef="#br0" timeOffset="126609.4296">23168 12305 1675 0,'18'0'389'0,"31"1"-166"16,3-1-19-16,5-3-48 15,-2 0-24-15,-17-3-46 16,-1 2-22-16,-8 0-25 16,-6 2-30-16</inkml:trace>
  <inkml:trace contextRef="#ctx0" brushRef="#br0" timeOffset="137803.5735">21030 15920 1378 0,'0'-3'211'0,"2"-6"-105"15,3-3-3-15,7-7-5 16,1-5-6-16,1-6-4 16,1-2 14-16,-2-2 3 15,-3 2-3-15,-4 7-3 16,-3 3-8-16,-4 8-10 0,-1 6-11 15,-1 3-27-15,0 4-15 16,3 5-24-16,0-4-4 16,0 8-3-16,5 22 0 15,6 49 3-15,-5-25 3 16,-3 8 0-16,0-3 3 16,-3-7 1-16,-2-7 3 0,0-15-48 15,1-4-53-15,0-15-86 16</inkml:trace>
  <inkml:trace contextRef="#ctx0" brushRef="#br0" timeOffset="138118.0725">21354 15712 1367 0,'1'0'279'16,"6"3"48"-16,-5 7-157 15,4 5-14-15,-12 5-35 16,-9 2-22-16,4 4-39 16,-3-1-12-16,9 3-24 15,10-1-9-15,4-9-7 0,7 1 3 16,4-7 7-16,-2-4 2 15,3-3-1-15,0-5-4 16,6-2-12-16,0-2-19 16,-1-4-73-16,-1 2-54 15,-8-2-126-15</inkml:trace>
  <inkml:trace contextRef="#ctx0" brushRef="#br0" timeOffset="138340.5823">21521 15691 1375 0,'0'-2'266'0,"-4"2"8"16,2 7-49-16,2-7-58 15,0 15-26-15,1 51-38 16,3-24-7-16,-2 8-21 16,-2 4-11-16,-2-3-25 15,1-4-8-15,1-6-17 16,0-9-5-16,4-8-20 15,3-4-30-15,2-17-114 16,4-3-206-16</inkml:trace>
  <inkml:trace contextRef="#ctx0" brushRef="#br0" timeOffset="138771.3378">21977 15711 1551 0,'-8'-1'280'0,"-12"3"-119"16,1 5-45-16,8 8-50 16,-4 5-24-16,9 9-18 15,4 2-3-15,6 1-3 16,10 0 5-16,10-8 14 16,5-8 10-16,10-13 16 15,5-6 0-15,0-17-7 16,-1-4 4-16,-12-11-3 15,-8-2 2-15,-14-2-2 16,-12 0-5-16,-19 3-15 16,-7 7-8-16,-14 10-16 15,0 7-10-15,4 15-36 16,6 1-34-16,9 15-151 16,10 3-315-16</inkml:trace>
  <inkml:trace contextRef="#ctx0" brushRef="#br0" timeOffset="138997.6516">21801 16089 1565 0,'-2'6'304'0,"2"6"-112"16,7-4-16-16,22 1-39 15,2-3-22-15,14-2-29 16,5 1-8-16,1-2-27 16,3 1-14-16,-9-5 2 15,-3-2-13-15</inkml:trace>
  <inkml:trace contextRef="#ctx0" brushRef="#br0" timeOffset="154118.9461">18111 16804 998 0,'0'-7'449'16,"-1"-5"-219"-16,-3 2-30 15,0 7-42-15,4 4-18 16,-5 9-36-16,0 10-22 16,3 19-28-16,-4 15-6 15,4 23-15-15,2 7-6 0,-2 19-4 16,2 8-6-16,1 8-2 16,0-5-4-16,7-13-3 15,-7-16 0-15,8-8 5 16,3-3 5-16,-1-11 9 15,4 0 4-15,-8-13-2 16,-2-7-2-16,-5-10-5 16,0-5-5-16,5-12-105 15,1-6-482-15</inkml:trace>
  <inkml:trace contextRef="#ctx0" brushRef="#br0" timeOffset="154844.9431">18240 18211 1414 0,'-19'7'208'16,"-17"5"-93"-16,3 2-9 15,16-6-2-15,4 1-14 16,12 0-2-16,7-3 9 0,13 0-8 15,10-1-6 1,22-2-19-16,15 0-10 0,24 0-20 16,2-1-5-16,22 4-10 15,11-1-2-15,11 4-5 16,11 0-1-16,16 2-3 16,-9-3-2-16,5-11 3 15,7-5 1-15,-17-13-1 16,-5-2-4-16,-19 4-32 15,-16 2-28-15,-25 12-64 16,-11 5-36-16,-32 10-173 16</inkml:trace>
  <inkml:trace contextRef="#ctx0" brushRef="#br0" timeOffset="155347.3767">20315 18063 1417 0,'2'-14'253'0,"-1"-11"-13"15,1-3-8-15,-2 5-28 16,-3 7-28-16,2 7-55 15,0 2-28-15,1 8-53 16,2 6-21-16,-1 17-16 16,-1 10 2-16,2 13 3 15,1 7-1-15,5 18 11 16,3 3-1-16,1 10 4 16,3-1 4-16,1-16-5 0,0-6 3 15,-5-17 3-15,3-12-1 16,-4-10 0-16,-5-12-1 15,6-12-5-15,-6-4-17 16,-5-11-77-16,-4 2-84 16</inkml:trace>
  <inkml:trace contextRef="#ctx0" brushRef="#br0" timeOffset="155847.2841">20574 18080 1424 0,'-2'-1'265'0,"-4"-3"-30"15,-1 0-43-15,-1 3-2 16,3 1-59-16,0 4-29 16,3 8-46-16,-1 8-11 15,1 17-13-15,0 10 3 16,-3 18 9-16,5 4 1 16,4 6-8-16,0-6-5 0,5-16-8 15,-2-2-1-15,0-26-1 16,0-4 2-16,0-10-4 15,-3-8 2-15,-3-3-35 16,-1-7-46-16,0 5-83 16</inkml:trace>
  <inkml:trace contextRef="#ctx0" brushRef="#br0" timeOffset="156426.665">20599 18280 1016 0,'-7'2'393'15,"-6"3"-221"-15,7-3-99 16,4 0 0-16,3 0-4 16,-1-2-3-16,0 0-8 15,2 0-4-15,26-2-11 16,37 2-1-16,-16 0-11 16,5 0-4-16,12 6-8 15,3 0-5-15,0 1-4 16,6-1 0-16,8-6-1 15,8-5 0-15,6-3 10 16,0-1 8-16,-5-2 9 16,6 3-2-16,8 0-12 0,-1 0-9 15,-1 1-5-15,-10 0-2 16,-10 2 0-16,-1 0 1 16,-12 1-2-16,-5 3 1 15,-19 1-29-15,-10 0-66 16</inkml:trace>
  <inkml:trace contextRef="#ctx0" brushRef="#br0" timeOffset="157280.0666">22458 16743 913 0,'0'-3'461'0,"-4"-5"-261"16,-1 2-28-16,0 5-27 16,2 0-15-16,-3 2-41 15,6-1-9-15,0 0-24 16,-1 0-7-16,0 10-9 15,0 10-4-15,-4 36-8 16,5-24-4-16,0 12-7 16,0 1-5-16,1 4-6 15,4-3-3-15,1 2-2 16,-1-2 0-16,2 3 0 16,-1 1 1-16,-6 1 5 15,5 1 1-15,-1 0 4 16,-3 1-3-16,3-2-2 15,-4-1 2-15,-6-5 2 0,3-1 1 16,-1-1-2-16,-2-2-1 16,2 3 3-16,-1 3 7 15,-2-4 8-15,5-1 2 16,-3-3-5-16,1-6-5 16,1-3-8-16,0-2-3 15,5-3-3-15,4-2 0 16,0-3-2-16,0-1-1 15,-1 2 2-15,-2 2-1 0,0 7 1 16,-2 1 4-16,-3-2 4 16,2-3 2-16,-5-11 0 15,2-6 1-15,5-10 0 16,-2-6-8-16,3-9-66 16,-1-2 363-16</inkml:trace>
  <inkml:trace contextRef="#ctx0" brushRef="#br0" timeOffset="158088.0862">19520 18516 1389 0,'1'4'219'16,"1"1"-53"-16,3 6-50 15,12-4-43-15,6 0-4 16,8-2-40-16,3 0-8 16,-3 2-7-16,-3 1-2 15,-6-6 5-15,-3-5 1 0,-8-8 0 16,-5-5 0-16,-2 3 0 15,-4 2 8-15,-3 2 11 16,-2 4 3-16,-2 6-1 16,-1 4-6-16,-1 16-10 15,3 1-5-15,3 3-6 16,2 7-3-16,2-1-8 16,4 11 0-16,1 4 1 15,1-4 0-15,-2-2 2 16,0-9 2-16,0-12-7 15,-3-7-20-15,-2-14-84 16,-1-5-73-16</inkml:trace>
  <inkml:trace contextRef="#ctx0" brushRef="#br0" timeOffset="158245.7093">19545 18725 1026 0,'0'3'408'16,"2"-3"-226"-16,6 3-20 15,13-3-17-15,6-11-28 16,15 0-61-16,7 0-14 16,5 6-29-16,0 5-12 15,-4 3-189-15</inkml:trace>
  <inkml:trace contextRef="#ctx0" brushRef="#br0" timeOffset="158781.7719">20029 18530 1492 0,'0'1'251'0,"2"-7"-79"0,-2 4-21 16,0 2-41-16,0 0-18 15,0 0-33-15,0 2-7 16,7 17-17-16,15 34-4 16,-9-20-15-16,0 5-6 15,-2 0-6-15,0 2 1 16,-1-13 1-16,1-6 2 16,-3-8 4-16,3-9 4 0,-3-8 7 15,0-8 2-15,2-9 4 16,2-4 3-16,-1-6 4 15,-1 4 0-15,1 0-3 16,0-3-7-16,0 2 0 16,2 0-1-16,-4 2 1 15,-3 10 0-15,-5 7-9 16,-1-3-5-16,-1 12-3 16,0 2-14-16,1 2-50 15</inkml:trace>
  <inkml:trace contextRef="#ctx0" brushRef="#br0" timeOffset="161263.9348">20058 17880 1350 0,'1'3'227'0,"0"8"-88"16,-1 4-30-16,0 5-24 15,1 2-19-15,2 4-18 16,-1 1-3-16,0 0-10 16,-1 1-3-16,3-7-12 15,1-1-7-15,-2-6-16 16,0-3-42-16,-3-7-188 0</inkml:trace>
  <inkml:trace contextRef="#ctx0" brushRef="#br0" timeOffset="161483.0633">19970 18040 1502 0,'6'0'245'0,"7"1"-105"16,5-2-19-16,8 1-43 15,1-2-14-15,3 1-24 16,0-2-10-16,-4 3-59 16,-3 6-75-16</inkml:trace>
  <inkml:trace contextRef="#ctx0" brushRef="#br0" timeOffset="162432.414">20713 18003 1209 0,'-4'0'321'0,"2"-2"-136"16,1 2-48 0,0 0-9-16,1 0-47 0,0 0-11 15,10 3-3-15,47 10-1 16,-23-12-9-16,2-1-6 16,-2-1-18-16,-2 1-9 15,-12-2-10-15,-6 2 11 16,-7 2-279-16</inkml:trace>
  <inkml:trace contextRef="#ctx0" brushRef="#br0" timeOffset="163588.3886">18680 17848 1504 0,'-3'0'236'0,"-1"-3"-109"16,5 4-20-16,-1-1-20 16,18 3-19-16,62 11-31 15,-13-10-5-15,12 1-16 16,4-5-5-16,-6-3-2 15,-4-2 6-15,-8-7-51 16,-1-2-48-16</inkml:trace>
  <inkml:trace contextRef="#ctx0" brushRef="#br0" timeOffset="164172.4271">18842 17716 1050 0,'2'0'395'16,"0"2"-246"-16,-2 1-35 15,0-3-8-15,-1 0-13 16,0 0-13-16,-4 6-22 16,-5 7-10-16,-48 36-9 0,27-28-7 15,0 0 3-15,2 1-2 16,9-6-13-16,-2 2 0 15,9-11-14-15,4 0 4 16,5-5 9-16,8-2 6 16,6 0 6-16,9 1 0 15,8 3-4-15,7 5-3 16,6 3-7-16,1 5-3 16,-5 0-1-16,-3-4 3 0,-13-1-65 15,-5-6 148-15</inkml:trace>
  <inkml:trace contextRef="#ctx0" brushRef="#br0" timeOffset="164668.2263">18503 17298 1091 0,'-3'2'379'0,"5"1"-202"15,-1-3-28-15,-1 0-35 16,0-1-25-16,14-1-29 16,41-6-9-16,-26 4-7 15,2 1-9-15,-3 1-14 16,-3 0-4-16,-8 1-17 16,-4 2-29-16,-5 2-96 15,-3-4-71-15</inkml:trace>
  <inkml:trace contextRef="#ctx0" brushRef="#br0" timeOffset="165101.4758">18618 17310 960 0,'-2'0'422'16,"1"1"-241"-16,1 4-46 15,0-5-34-15,0 0-5 16,2 14-39-16,6 34-13 16,-7-23-10-16,1 2-2 15,0 1-8-15,0-2-2 0,1 3-10 16,1-5-6-16,-2-1-1 16,2-1-1-16,-3-7 2 15,-1-5 1-15,-1-9 1 16,-3-2 1-16,-4-7 1 15,-2 3-1-15,-2-3-2 16,-1 2-1-16,2 3-1 16,-3-2-3-16,-2 5-1 15,0 5-1-15,5 0-2 16,7 2-1-16,0-1-2 16,3-5-1-16,2-1 2 15,-1-1 2-15,4 0 17 16,26-1 16-16,33-5 30 15,-29 4 7-15,0 3-9 16,-3-1-12-16,-2 1-20 16,-2-2-30-16</inkml:trace>
  <inkml:trace contextRef="#ctx0" brushRef="#br0" timeOffset="167321.6638">19795 17227 1205 0,'-7'1'267'0,"-4"5"-176"16,6-1-8-16,15-2 18 15,12 2-12-15,27-3-15 16,6 1-6-16,19-1-22 16,7 1-8-16,5 2-13 15,10 1-6-15,-3 2-5 16,-10-3-1-16,-14 0 4 15,-11 0-34-15</inkml:trace>
  <inkml:trace contextRef="#ctx0" brushRef="#br0" timeOffset="167896.0547">20466 17124 1376 0,'5'5'227'0,"-1"6"-56"16,2-2-93-1,7 1-5-15,4 2-32 0,7-2-15 16,11 1-11-16,-3-2-1 16,-1-2 0-16,-3-2-2 15,-10-1-1-15,-6-1 0 16,-6 2 7-16,-4 0 3 15,-8 3 18-15,-4 2 6 16,-11 3 7-16,-4-2 3 0,-1 9-1 16,0-1-4-16,4 0-14 15,5-1-11-15,6-10-20 16,8-2-32-16,4-2-31 16</inkml:trace>
  <inkml:trace contextRef="#ctx0" brushRef="#br0" timeOffset="168461.929">20921 17042 1547 0,'4'0'257'0,"7"4"-128"16,7 0-35-16,6 3-32 16,7-3-20-16,7-1-29 15,2 1-1-15,1-6-1 16,-2 0 1-16,-10-3-28 0,-4 0-40 15,-10 4-122-15,-3-1-78 16</inkml:trace>
  <inkml:trace contextRef="#ctx0" brushRef="#br0" timeOffset="168924.3499">21123 17106 955 0,'-2'0'412'16,"1"0"-259"-16,-2 5-74 16,3-5-5-16,0 1-14 15,2 20-5-15,1 34-1 16,-2-27 3-16,0 4-7 15,0 5-7-15,-1-5-17 16,0 2-4-16,2-8-13 16,-2-4-2-16,-2-7-2 15,0-3 2-15,-1-4 1 16,-3-5 2-16,-7-3 3 16,-2-2 1-16,-5-2-3 15,0 2-2-15,4 2-6 16,1 2-1-16,4 2-2 15,3-2 1-15,5-2 12 16,3 2 6-16,6-2 9 0,-6-1 3 16,0 0 4-16,15 0 0 15,45-5 10-15,-26 5 6 16,11 2 3-16,2-1-2 16,-4 0-17-16,-3 0-7 15,-6 0-65-15,-8 0 75 0</inkml:trace>
  <inkml:trace contextRef="#ctx0" brushRef="#br0" timeOffset="185093.4538">1757 10179 1498 0,'-1'2'254'0,"-1"8"-81"16,1 8-45-16,3 20-62 16,4 9-9-16,0 14-28 15,-1 5-6-15,-5-7-9 16,-2-4-1-16,-4-11-2 15,0-9-12-15,1-10-70 16,4-10-60-16</inkml:trace>
  <inkml:trace contextRef="#ctx0" brushRef="#br0" timeOffset="185484.6226">1624 10240 1476 0,'8'-9'230'15,"10"-12"-89"-15,7 2-23 16,11-1-32-16,3 5-16 16,12 10-23-16,-2 4-14 15,-9 9-13-15,-8 7-4 16,-21 7 0-16,-14 5 0 15,-15 7-3-15,-9-1-1 16,-4-6-4-16,0-4-2 16,7-12-4-16,8-7-6 0,10-6-14 15,8-3-2-15,16-2 0 16,3 2 3-16,16 5 10 16,8 5 0-16,3 9 1 15,1 10 3-15,-13 10 3 16,-17-2 6-16,-12 8 4 15,-16-2 1-15,-20-2 0 16,-5 1-7-16,-16-15-41 16,-1-7-26-16,5-13-111 15</inkml:trace>
  <inkml:trace contextRef="#ctx0" brushRef="#br0" timeOffset="185914.4727">1972 9873 1541 0,'18'4'276'16,"12"4"-88"-16,19 16-108 15,9 9-14-15,12 18-30 16,-5 16-10-16,-20 29-14 15,-18 13-2-15,-31 14 1 16,-13 1 0-16,-15-17 8 16,-1-9 16-16,1-20 20 15,1-12 4-15,9-17 2 16,-2-13-14-16,1-11-19 16,7-9 0-16,-2-14-71 15,7-2-59-15</inkml:trace>
  <inkml:trace contextRef="#ctx0" brushRef="#br0" timeOffset="192104.3568">3072 10076 1419 0,'1'8'228'0,"-6"13"-52"16,-3 9-15-16,-1 15-43 16,-14 10-1-16,-7 13-34 15,-2 7-18-15,-7 0-29 16,11-9-11-16,7-17-13 15,2-7-5-15,8-17 5 16,3-5-18-16,4-14-79 16,4-9-76-16</inkml:trace>
  <inkml:trace contextRef="#ctx0" brushRef="#br0" timeOffset="192453.2359">3049 10115 1455 0,'0'3'232'0,"-4"0"-66"15,4 12-72-15,4 6-28 16,6 13-34-16,7 8-10 0,17 14-13 16,3 4-2-16,5 3 0 15,-1-6-1 1,-6-6 0-16,1-6 2 0,-7-6 2 15,-3-2 1-15,-11-6 6 16,-9-3 3-16,-15-11 8 16,-12-3 3-16,-17-12-2 15,-8-2-2-15,4-3-9 32,22 2-6-32,-1-1-7 0,-68-1-4 0,-7 5-4 15,4 5-1-15,38 8-1 16,13 0 1-16,20-2-58 15,9 1-38-15,12 0-139 16</inkml:trace>
  <inkml:trace contextRef="#ctx0" brushRef="#br0" timeOffset="193017.5593">3468 10145 1443 0,'0'-2'230'15,"-2"-4"-68"-15,9 14-66 16,-4 6-21-16,12 17-21 15,4 13 1-15,6 17-5 16,3 9-9-16,1 8-18 16,-2-3-12-16,-1-12 0 15,-1-8-1-15,-4-14 3 0,-1-10 2 16,-2-16 13-16,-4-11 8 16,-2-20 9-16,3-11-2 15,4-18-8-15,1-11-5 16,8-5 13-16,1-7 13 15,4-4 16-15,1 1 2 16,-4 7-22-16,-10 6-9 16,-11 20-23-16,-5 10-5 0,-5 15-17 15,-2 6-36-15,3 8-113 16,1 2-48-16</inkml:trace>
  <inkml:trace contextRef="#ctx0" brushRef="#br0" timeOffset="194484.0347">3896 10887 1047 0,'1'-5'368'0,"5"-2"-228"16,-2-3-41-16,7-2-17 15,-3-3-12-15,1-1-9 0,-3-2-5 16,0 0-1-16,-1 3 2 16,-2 3 5-16,4 3 7 15,-5 4-2-15,0 1-4 16,-3 4-15-16,1 0-6 16,0 0-14-16,0 4-5 15,5 22-13-15,6 38-4 16,-6-25 2-16,-1 2 0 15,1-5 3-15,-6-6-1 0,0-9-3 16,2-6-18-16,1-8-74 16,4-5-62-16</inkml:trace>
  <inkml:trace contextRef="#ctx0" brushRef="#br0" timeOffset="194979.9835">4174 10744 1326 0,'0'0'246'0,"0"0"-86"16,-1 2-10-16,-1-2-32 15,1 0-17-15,0 0-22 16,-4 10-17-16,-15 36-29 16,14-24-12-16,6-3-15 15,0-1-6-15,7-3 0 16,2-4-2-16,5-5-1 15,2-1 2-15,4-5-40 16,-3 0-28-16,1-3-93 16,0-3-89-16</inkml:trace>
  <inkml:trace contextRef="#ctx0" brushRef="#br0" timeOffset="195162.8828">4274 10775 1163 0,'0'2'333'0,"-1"5"-151"0,1 4-19 16,0 10-27-16,0 2-21 15,2 11-27-15,-1-1-16 16,0 4-29-16,2-4-11 0,-1-6-23 16,2-5-33-16,0-8-116 15</inkml:trace>
  <inkml:trace contextRef="#ctx0" brushRef="#br0" timeOffset="195641.8203">4631 10765 1253 0,'-8'0'257'0,"-9"6"-152"15,11 6-60-15,3 3-13 16,4 4-13-16,7 2-3 16,7 0 1-16,5-2 1 0,5-1 9 15,-1-7 8-15,0-8 20 16,-2-5 6-16,-7-9 11 15,-1-4 1-15,-12-4 8 16,-3-1 3-16,-13 0-20 16,1 2-8-16,-9 0-26 15,-4 3-13-15,7 6-47 16,-1 3-44-16,11 5-141 16</inkml:trace>
  <inkml:trace contextRef="#ctx0" brushRef="#br0" timeOffset="195939.8029">4650 11023 1258 0,'6'0'270'0,"6"-3"-131"16,3 0-8-16,5-2-10 16,2 3-13-16,3-2-35 15,3 4-11-15,4-3-27 16,0 0-38-16</inkml:trace>
  <inkml:trace contextRef="#ctx0" brushRef="#br0" timeOffset="198782.7088">5216 10364 1503 0,'8'3'243'16,"16"-1"-101"-16,12 1-38 0,17 2-37 15,0-4-22-15,2 1-20 16,-5-2-6-16,-14 0-91 16,-3 5-121-16</inkml:trace>
  <inkml:trace contextRef="#ctx0" brushRef="#br0" timeOffset="198977.3086">5223 10543 1372 0,'7'2'245'0,"13"5"-41"15,16-2-48-15,15-2-63 16,3-3-25-16,1-2-32 16,-4-1-57-16</inkml:trace>
  <inkml:trace contextRef="#ctx0" brushRef="#br0" timeOffset="199754.5703">6101 10112 1220 0,'4'0'285'0,"12"-1"-152"16,5 0-32-16,17 1-49 0,7 0-12 15,9 1-20-15,7 3-5 16,-13-3-4-16,-2 2 2 16,-18-3-13-16,-7-4-21 15,-8 1-77-15,-6-1-49 16,-9-1-56-16,-5 0-303 15,-6-2 13-15,-5 1 238 16,-4 4 409-16,-2 0 118 0,5 3 61 16,0 2-57-1,5 2-122-15,4 3-63 0,0 4-35 16,5 4-8-16,5 7-16 16,2 4-7-16,9 4-6 15,-3 6 1-15,2 4 14 16,-2 1 4-16,-1 3-2 15,6-3 1-15,-6-4-14 16,-3-6-1-16,-3-2-8 16,-6-4-3-16,-15-8 1 15,-2-1-1-15,-12-10-2 16,-1-3-3-16,6-4-5 16,2-4-2-16,10 1-3 15,5-1-2-15,12-2 0 16,3 2 6-16,16 0 14 15,6 0 8-15,13 4 3 0,6-1-3 16,4 2-8-16,-4 5-2 16,-6-1 8-16,-7 3 0 15,-8-3 0-15,1-2-31 16</inkml:trace>
  <inkml:trace contextRef="#ctx0" brushRef="#br0" timeOffset="200706.3007">6806 10044 1284 0,'0'3'273'16,"-3"3"-110"-16,0 7-65 16,3 5 2-16,5 12-22 15,3 7-7-15,0 17 3 16,2 7-13-16,-9 5-24 16,2 0-7-16,1-9-11 15,-6-8-5-15,2-15-4 16,-5-4-10-16,-4-14-47 15,1-3-39-15,-2-11-105 16</inkml:trace>
  <inkml:trace contextRef="#ctx0" brushRef="#br0" timeOffset="201133.8139">6742 10122 1515 0,'16'-16'266'15,"26"-12"-83"-15,8 9-33 16,4 7-45-16,5 12-32 0,0 9-45 16,-2 4-9-16,-12 7-9 15,-7 2-4-15,-22 6-1 16,-8 6 0-16,-16 7-3 15,-9 4-2-15,-17 4-6 16,-5-5-2-16,-5-10 1 16,-2-8 2-16,5-16 3 15,3-3 2-15,3-7-1 16,7-1-1-16,11-6 0 16,4 0-2-16,17-2 3 15,4-1 5-15,14 5 11 16,9 5 3-16,2 3 5 15,7 6 3-15,-3 6 6 16,-2 4 4-16,3 7-2 16,-7 0-5-16,-10-3-7 15,-5-7-13-15,-3-3-67 16,-1-1-42-16</inkml:trace>
  <inkml:trace contextRef="#ctx0" brushRef="#br0" timeOffset="215787.1692">8006 10402 1441 0,'-4'4'221'16,"0"3"-38"-16,21 0-127 16,13-4-21-16,27-2-14 15,15-1-7-15,15-1-12 0,4-1 1 16,0 2 0 0,-14-1-11-16,-9 1-67 15,-6 0-49-15</inkml:trace>
  <inkml:trace contextRef="#ctx0" brushRef="#br0" timeOffset="216041.9236">8119 10559 1454 0,'0'0'219'16,"1"1"-81"-16,17 5-47 16,15-1-15-16,21-1-14 15,6-4-10-15,9 4-6 16,-6-1-6-16,-4 2-13 16,-6 3-10-16,-8-7-76 15,-4-1-56-15</inkml:trace>
  <inkml:trace contextRef="#ctx0" brushRef="#br0" timeOffset="216330.2419">8532 10347 1488 0,'5'-1'236'15,"9"2"-97"-15,6 5-37 16,10 4-37-16,3 3-2 16,4 4 5-16,2 4-3 0,-5 3-17 15,-4-3-13-15,-8-2-17 16,-11 0-1-16,-4 3 2 16,-12 2 5-16,-13 0 8 15,-5 4 2-15,-11-5-5 16,4 1-6-16,4-3-28 15,5-5-47-15,10-9-113 16</inkml:trace>
  <inkml:trace contextRef="#ctx0" brushRef="#br0" timeOffset="216795.5118">9562 10129 1479 0,'5'1'219'0,"14"2"-104"16,10-3-24-16,22 2-38 15,3 0-10-15,6-1-20 16,-3 3-6-16,-16-4-3 16,-3-1-4-16,-10 1-53 15,-5-4-46-15,-7 3-168 16</inkml:trace>
  <inkml:trace contextRef="#ctx0" brushRef="#br0" timeOffset="217119.981">9800 10174 1033 0,'0'4'381'16,"-3"5"-235"-16,3 2-26 15,3 7-19-15,-1 1-7 16,5 12-14-16,-1 8-3 0,-1 12-5 15,0 2 3 1,1 3-24-16,0-2-12 0,-6-8-18 16,-3 0-5-16,-9-4-3 15,-5-7-2-15,-3-7 0 16,-2-7-2-16,-5-13-7 16,-3-5-2-16,5-5-5 15,5-4-3-15,13-1 0 16,7 4 0-16,12 0 5 15,4 3 3-15,14 3 10 16,1 1 0-16,6 2-2 16,6 0-2-16,-2-3-48 15,9 0-48-15</inkml:trace>
  <inkml:trace contextRef="#ctx0" brushRef="#br0" timeOffset="217425.6401">10397 10417 1432 0,'3'-1'220'0,"9"2"-71"15,7 2-45-15,11-1-46 16,13 3-18-16,14-4-19 16,1 1-8-16,2-2-15 15,-4 0-38-15,-16-1-166 16</inkml:trace>
  <inkml:trace contextRef="#ctx0" brushRef="#br0" timeOffset="217636.8097">10457 10559 1557 0,'11'5'280'16,"18"0"-122"-16,7-1-12 16,17 1-38-16,1-4-29 15,1 1-35-15,-5 1-36 16,-20-3-13-16</inkml:trace>
  <inkml:trace contextRef="#ctx0" brushRef="#br0" timeOffset="218084.3283">11245 10472 1393 0,'5'4'179'16,"9"2"-132"-16,10 3-12 16,23 3-11-16,12-4 0 15,39 2 14-15,21-1 8 16,20-3 33-16,20 3 5 16,2-4-22-16,2-2-15 0,10 0-26 15,-12-6-7-15,-12 1-8 16,-3-1-1-16,-18-1 2 15,-10 1-19-15,-16-3-99 16</inkml:trace>
  <inkml:trace contextRef="#ctx0" brushRef="#br0" timeOffset="218870.9058">11824 9631 1502 0,'0'4'245'0,"-2"6"-96"15,-5 3-18-15,-6 13-51 16,-1 6-2-16,-4 12-29 16,-6 6-14-16,1 5-15 15,-2 2-9-15,2-11-5 16,8-6-2-16,4-16 1 16,1-8 0-16,5-9 0 15,3-8 0-15,2-13-2 16,3-8-2-16,9-9-1 15,-1-6-2-15,4-11 0 16,1 1-2-16,-2-11-4 16,2 4-2-16,-2 11 0 15,-4 4 5-15,-4 19 5 0,-2 8 2 16,-4 12 4-16,0 4-1 16,2 13-4-16,-2 1 0 15,7 8-5-15,8 6-3 16,6 6 1-16,9 4-1 15,5 6 4-15,5 0 0 16,-6-2 3-16,0-7 2 16,-11-9 2-16,-5-1 2 15,-10-12 2-15,-4 3 1 0,-16-5 1 16,-4-5 2-16,-13 1-3 16,-8-7 0-16,-5-6-3 15,-8-3-2-15,3-1-4 16,1-4-1-16,3 5-2 15,6 2-2-15,8 2-13 16,7 1-11-16,17 0-43 16,7 0-25-16,16 0-77 15,3-1-92-15</inkml:trace>
  <inkml:trace contextRef="#ctx0" brushRef="#br0" timeOffset="219275.349">12012 9631 1436 0,'4'-5'246'15,"2"2"-45"-15,5 4-45 16,5 16-65-16,4 8-16 16,6 14-15-16,3 7-7 0,-3 16-12 15,1 6-8-15,-6-3-16 16,-5-6-7-16,-5-18-3 16,-1-7 1-16,-2-14 1 15,0-7 1-15,3-11 5 16,1-6 0-16,3-17 3 15,1-6-2-15,0-16 3 16,0-5 1-16,1-10 4 16,4-1-4-16,2 6-10 15,-1 5-3-15,-7 17-37 16,-6 7-35-16,-4 13-103 16,-3 4 12-16</inkml:trace>
  <inkml:trace contextRef="#ctx0" brushRef="#br0" timeOffset="219993.2151">12508 10248 1190 0,'2'-5'288'0,"6"-5"-182"16,0-4-13-16,1-3-20 15,1-2-2-15,-3 1 15 16,1 2 5-16,-3 3 0 16,-1 3 5-16,-2 5-21 15,-2 3-12-15,0 7-24 16,0-5-13-16,0 11-15 15,8 48-5-15,-4-22-3 16,-2 1-1-16,-1-5-15 16,0-1-25-16,3-10-92 15,-2-9-83-15</inkml:trace>
  <inkml:trace contextRef="#ctx0" brushRef="#br0" timeOffset="220279.527">12723 10128 1569 0,'2'1'283'15,"-7"3"-140"-15,4 4-43 0,-3 1-43 16,2 4-11-16,5 2-18 15,1-2-4-15,6-1-9 16,1-3-5-16,8-2-4 16,0-1-2-16,0-3-3 15,3 0-10-15,-6-3-39 16,-2-3-25-16,-2-4-95 16,-2 2-86-16</inkml:trace>
  <inkml:trace contextRef="#ctx0" brushRef="#br0" timeOffset="220463.625">12874 10107 1417 0,'-3'7'222'0,"0"10"-57"15,-2 5-2-15,4 6-37 0,2 5 3 16,2 5-41-16,4-3-21 15,-1-4-37-15,0-3-9 16,-2-9-30-16</inkml:trace>
  <inkml:trace contextRef="#ctx0" brushRef="#br0" timeOffset="222265.5618">11899 10848 1157 0,'8'0'83'16</inkml:trace>
  <inkml:trace contextRef="#ctx0" brushRef="#br0" timeOffset="222518.8813">11992 10747 1466 0,'2'-5'256'16,"-1"2"-46"-16,0 8-30 15,-1-5-45-15,0 30-34 0,1 80-39 16,-1-35-14-16,1 8-21 16,-1-4-5-16,1-7-12 15,-1-5-12-15,2-15-57 16,0-12-44-16,2-25-144 16</inkml:trace>
  <inkml:trace contextRef="#ctx0" brushRef="#br0" timeOffset="222873.1007">11929 10789 1576 0,'27'-15'279'0,"37"-11"-132"16,3 8-12-16,3 20-7 15,-5 11-12-15,-18 17-39 16,-11 9-18-16,-28 9-24 0,-8 9-4 15,-24 0-12-15,-5 1-12 16,-9-8-18-16,-5-10-7 16,-5-12-1-16,2-10 5 15,8-13 8-15,5-6-10 16,18-11-19-16,11-1-3 16,14 3 1-16,9 0 16 15,19 5 23-15,5 5 8 0,5 8 13 16,1 9 9-16,-10 12 20 15,1 6 11-15,-10 2 17 16,-4 0-2-16,-9-7-18 16,-5-5-12-16,-3-10-50 15,-4-4-48-15</inkml:trace>
  <inkml:trace contextRef="#ctx0" brushRef="#br0" timeOffset="223494.1426">13510 10458 1451 0,'11'1'253'0,"10"2"-37"15,15 2-101-15,2-3-30 16,4-1-43-16,0-1-19 16,-10-2-32-16,-3 0-38 15,-8 2-139-15</inkml:trace>
  <inkml:trace contextRef="#ctx0" brushRef="#br0" timeOffset="223685.4656">13536 10584 1611 0,'13'6'322'0,"19"0"-174"16,8 0-17-16,9 0-65 15,-4-6-23-15,0 2-73 16,-3 0-143-16</inkml:trace>
  <inkml:trace contextRef="#ctx0" brushRef="#br0" timeOffset="224146.7188">14303 10528 1806 0,'48'1'3'15,"-2"-1"2"-15,58 1 25 16,16 2 12-16,17-3 34 16,7 2 7-16,2 0-8 15,-6 3-14-15,-7 2-23 0,-13-3-7 16,-15 0 3-16,-9-4-34 16</inkml:trace>
  <inkml:trace contextRef="#ctx0" brushRef="#br0" timeOffset="225170.079">14709 9870 1557 0,'10'0'250'0,"11"4"-151"16,12 3-19-16,18 6-23 16,-2-2-14-16,6-1-17 15,-2-5-4-15,-13-2-5 16,-2-6 0-16,-15-3 2 16,-8-4-2-16,-7-1 0 15,-9-2-2-15,-7 5-4 16,0 2-1-16,-14 10 2 15,-1 6 5-15,-4 11-1 16,1 8 4-16,5 13-6 16,4 3-6-16,8 12-2 15,2-2-4-15,10-3-2 16,4 1 0-16,5-11 1 16,1-10-6-16,0-13-50 15,0-9-30-15,-4-14-131 16</inkml:trace>
  <inkml:trace contextRef="#ctx0" brushRef="#br0" timeOffset="225346.6859">14727 10093 1362 0,'2'6'272'0,"9"2"31"15,15 4-156-15,11 0-4 16,19-5-34-16,7 4-18 15,7-7-42-15,-1 2-11 0,-9 0-50 16,-7-2 311-16</inkml:trace>
  <inkml:trace contextRef="#ctx0" brushRef="#br0" timeOffset="228195.1966">14594 10987 1312 0,'7'-11'241'16,"3"-8"-121"-16,3-11-36 15,2 3-9-15,-2-4 5 16,1 2 5-16,2 10 2 15,-3 0 6-15,-3 9-9 16,-1 4-9-16,-9 7-17 16,-1 4-9-16,-1 7-10 15,-3 0-5-15,4 7-4 16,2 4 3-16,-2 6 12 16,3 6 3-16,1 8-8 15,-2-4-6-15,4 3-19 16,-2-3-5-16,2-9-74 15,0-3-67-15</inkml:trace>
  <inkml:trace contextRef="#ctx0" brushRef="#br0" timeOffset="228513.3961">14956 10731 1648 0,'2'3'333'0,"1"5"-194"16,-2 3-10-16,-2 6-26 16,-4 4-6-16,-4 4-19 15,-1 5-7-15,1 0-25 16,3-3-13-16,6-2-20 15,8-4-9-15,13-9-2 16,6-2-2-16,13-7 0 16,0 1 1-16,-5-4-18 15,-2 0-27-15,-4-3-83 16,-7-4-37-16,-3-1-280 16</inkml:trace>
  <inkml:trace contextRef="#ctx0" brushRef="#br0" timeOffset="228708.036">15156 10765 1528 0,'-1'12'296'0,"-7"6"-53"16,8 17-98-16,2 3-16 16,-2 9-23-16,2 6-9 15,-2-2-15-15,1 1-18 0,4-5-30 16,-1-8-35-16,2-12-114 15,4-7 209-15</inkml:trace>
  <inkml:trace contextRef="#ctx0" brushRef="#br0" timeOffset="229170.9609">16046 10405 1325 0,'-4'0'257'0,"6"2"-68"15,3 4-56-15,18 1-69 16,7-2-19-16,11-1-25 16,5-4-5-16,6-4-18 15,-1 6-44-15</inkml:trace>
  <inkml:trace contextRef="#ctx0" brushRef="#br0" timeOffset="229363.5183">16079 10521 1466 0,'-1'2'268'0,"7"9"-15"15,10 0-135-15,8 0-7 16,17 1-48-16,-1-2-20 16,7-2-12-16,5-6-46 15</inkml:trace>
  <inkml:trace contextRef="#ctx0" brushRef="#br0" timeOffset="229871.7733">16845 10161 1544 0,'-19'13'268'0,"-13"10"-116"16,3 14-89-16,7 6-20 16,12 9-25-16,9 1-3 0,15-2-1 15,5-4 5-15,14-14 12 16,7-6 6-16,8-23 4 16,3-4-3-16,-4-19 10 15,-6-8 7-15,-17-9 15 16,-6-6 10-16,-15-7-8 15,-4-2-6-15,-13 7-28 16,-10 2-12-16,-3 13-26 16,-3 6-25-16,6 12-102 15,8 9-40-15</inkml:trace>
  <inkml:trace contextRef="#ctx0" brushRef="#br0" timeOffset="230054.3829">17193 10590 1654 0,'0'-1'362'0,"-2"-2"-152"15,3 3-193-15,-1 0-22 16</inkml:trace>
  <inkml:trace contextRef="#ctx0" brushRef="#br0" timeOffset="230575.7709">17598 10180 884 0,'5'-5'428'0,"8"-4"-221"16,-4 2-83-16,-9 1-7 15,-4 6-8-15,-9 3-42 0,-4-1-27 16,-9 0-27 0,-2-2-5-16,-4 1-4 0,0 1-1 15,7 2-3 1,3 1-4-16,6 2-1 0,3 3-1 16,5 5-1-16,3 3 6 15,7 3 2-15,0 0 4 16,6 0 4-16,5-5 0 15,-2-3 4-15,3-5 4 16,13-6 1-16,-3-1 1 0,10 0 5 16,3 4 7-16,-2 4 15 15,5 5 3-15,-9 7 3 16,-5 4-1-16,-22 6-1 16,-8-1-1-16,-18 0-12 15,-4-3-6-15,-5-10-11 16,-2-8-10-16,-1-15-56 15,2-7-50-15</inkml:trace>
  <inkml:trace contextRef="#ctx0" brushRef="#br0" timeOffset="231163.7352">18249 10135 1355 0,'-10'18'257'16,"-8"16"-48"-16,-5 14-71 16,3 11-24-16,-1 4-39 15,1 0-10-15,1-15-32 16,1-3-13-16,9-21-11 15,0-6-1-15,11-16 2 16,1-11 2-16,5-14-1 16,2-9-1-16,2-13-4 15,1-4-1-15,1-11 1 16,1-1-1-16,1 4-2 16,3 4-1-16,-1 19 12 15,-1 8 14-15,-6 15 24 16,-1 5 4-16,-2 14-6 0,-1 7-12 15,7 17-21-15,3 10-3 16,4 13-5-16,3 7-1 16,-1 5 0-16,-5 1-1 15,-1-9-4-15,-4-7-2 16,-5-13-12-16,1-5-13 16,-9-11-53-16,2-7-36 15,-1-9-121-15</inkml:trace>
  <inkml:trace contextRef="#ctx0" brushRef="#br0" timeOffset="231343.8741">18246 10427 2265 0,'43'-3'16'16,"-7"2"-4"-16,39 1 342 16</inkml:trace>
  <inkml:trace contextRef="#ctx0" brushRef="#br0" timeOffset="244860.6773">17045 13414 656 0,'-1'-3'452'0,"0"-2"-101"15,1 3-221-15,0 2-20 16,0 0 3-16,-1 0-16 0,0 0-14 16,0 0-24-16,0 4-13 15,1 26-18-15,15 64-5 16,2-14-13-16,-6 14-5 16,6 26-1-16,-7 4 0 15,-4-2 2-15,3-9 1 16,-7-21 9-16,2-7 7 0,0-17 8 15,-3-11 3-15,1-25-5 16,2-6 3-16,2-17-86 16,0-2-74-16</inkml:trace>
  <inkml:trace contextRef="#ctx0" brushRef="#br0" timeOffset="245748.6498">17100 14635 1417 0,'-8'1'173'0,"0"-1"-134"16,6-3-32-16,29 2 0 16,18-2 8-16,30 3 23 31,-37 0 10-31,0 0 6 0,133 0 5 0,38 0-16 16,15 6-10-16,-53-5-7 15,12 2-3-15,-3-4 1 16,2-2 2-16,-1-7-3 15,-4-5-2-15,4-1-1 16,-6-9-2-16,-9 3-1 16,-10 2-2-16,-25 4-4 15,-14 6-6-15,-41 4-110 16</inkml:trace>
  <inkml:trace contextRef="#ctx0" brushRef="#br0" timeOffset="246386.2959">19980 14201 1016 0,'-3'-11'423'16,"-6"-10"-210"-16,6 3-31 16,-2 12-21-16,0 1-7 15,1 6-43-15,0 7-29 16,0 13-42-16,4 10-15 0,8 28-11 16,-1 17-3-16,4 22-1 15,0 2 1-15,-10-4 1 16,7-7 3-16,-8-16 17 15,2-1 11-15,4-10 27 16,-10-12 2-16,4-17-17 16,4-9-12-16,-5-17-21 15,1-4-13-15,-1-9-93 16,-4-9-63-16</inkml:trace>
  <inkml:trace contextRef="#ctx0" brushRef="#br0" timeOffset="246857.0813">20150 14426 1102 0,'-1'-4'380'0,"-1"2"-175"16,-2 3-14-16,3-1-47 15,0 0-23-15,-1 29-42 16,-2 37-24-16,8-18 1 16,-1-1 1-16,5 1 7 15,0-4 9-15,-1-8-15 16,2-3-3-16,-4-9-15 15,0-4-7-15,-4-8-11 16,-1-3 4-16,0-9-73 16,0-4 41-16</inkml:trace>
  <inkml:trace contextRef="#ctx0" brushRef="#br0" timeOffset="247494.7863">20240 14608 886 0,'-3'1'391'0,"-5"1"-210"15,3 1-76-15,0-2-12 16,3-1-5-16,2 0-27 16,0-1-2-16,0 0-16 0,15-1-1 15,44-2-6-15,-21 3-5 16,6 3-5-16,2-1-7 16,15 4-11-16,2 2-2 15,19 1-6-15,10 1 2 16,4-2 1-16,4-4-1 15,6-1 1-15,6-4-1 16,16-1-1-16,3-3 1 0,11-2 0 16,4-1 2-16,-3-7 0 15,-2 5-2-15,-2 3 12 16,-9 1 11-16,-7 7 7 16,-3-3 3-16,-7-2-11 15,0 2-7-15,-15-8-7 16,-4 3 0-16,-16-3-1 15,-8-1-2-15,-4 4-1 16,-7 0 0-16,-13 8 1 16,-9-3-20-16,-21 0-70 15,-9 2-61-15</inkml:trace>
  <inkml:trace contextRef="#ctx0" brushRef="#br0" timeOffset="248184.5276">23582 13457 1129 0,'-2'-5'365'16,"-4"-10"-185"-16,0 2-21 15,1-2-3-15,-2 2-45 0,3 10-14 16,0 3-35-16,-1 1-11 16,3 13-20-16,-1-1-7 15,3 10-8-15,3 12-4 16,3 13 0-16,0 7-3 16,5 18 2-16,-1 5 1 15,-1 22-2-15,-1 4-1 0,-3-1 0 16,-3-9-1-16,-2-21 8 15,-1-3 9-15,0-2 6 16,-2-6 4-16,-1-10-6 16,2-4-8-16,0-20-7 15,2-2-3-15,0-9-3 16,0-1-3-16,-2-3-2 16,0 1-2-16,1-7-49 15,0-3-33-15,1-4-146 16,0-7-183-16</inkml:trace>
  <inkml:trace contextRef="#ctx0" brushRef="#br0" timeOffset="248456.0411">23612 14537 981 0,'-1'3'386'0,"-1"-2"-241"15,-2 3-80-15,3-4-12 16,0-2 5-16,0 1 2 16,-6 0 23-1,3 1 27-15,-27 0 16 0,-53 2 2 16,9-3-39-16,-11-1-20 0,7-1-64 15,-6 4-42-15</inkml:trace>
  <inkml:trace contextRef="#ctx0" brushRef="#br0" timeOffset="249720.9657">19339 14765 1486 0,'4'-1'228'0,"13"2"-96"15,8 2-40-15,10 2-37 0,1 2-15 16,-1-3-20-16,-1 0-5 16,-7-4-3-16,4-1 1 15,-10-5 4-15,-4-1 0 16,-5-2-1-16,-9-2-1 15,-3 3-2-15,-6 0-1 16,-2 5-1-16,-2 1 0 16,-3 5 3-16,2 5-1 15,-1 6-1-15,4 4-4 0,1 8-6 16,4 6-1-16,1 11-4 16,2-1 1-16,0 3 1 15,2-6 1-15,2-7 4 16,1-6 1-16,4-10-9 15,-7-5-23-15,2-10-84 16,-2-4-50-16,-6-6-163 16</inkml:trace>
  <inkml:trace contextRef="#ctx0" brushRef="#br0" timeOffset="249857.601">19431 14961 1202 0,'-1'2'307'0,"3"2"-136"16,5-2-22-16,-7-2-26 15,8 1-32-15,18 4-50 16,36 4-12-16,-28-10-18 0,-2-2-34 16,-5-2-137-16</inkml:trace>
  <inkml:trace contextRef="#ctx0" brushRef="#br0" timeOffset="250165.7836">19707 14880 1523 0,'0'1'254'16,"0"4"-109"-16,5 4-26 0,1 7-47 15,2 5-5-15,2 4-24 16,1-2-6-16,1-1-10 16,0-4-9-16,-2-5-4 15,1-5 2-15,-2-4 22 16,0-3 8-16,-1-7 16 15,-1-4 1-15,3-6-10 16,1-1-3-16,4-7-3 16,-3 0-2-16,1 0-2 15,-2 0-4-15,-6 2-12 16,5 3-6-16,-9 3-11 16,0 4-4-16,-1 2-34 15,0 5-61-15</inkml:trace>
  <inkml:trace contextRef="#ctx0" brushRef="#br0" timeOffset="252063.78">18187 13665 1340 0,'-2'0'245'16,"3"5"-80"-16,4-2-12 16,10-1-49-16,8 2-31 0,12-4-26 15,5 0-10 1,16 1-11-16,1-1-6 0,-4-1-8 16,0 0-2-16,-11-3-22 15,-5 3-32-15,-5 1-68 16,-2-2-48-16</inkml:trace>
  <inkml:trace contextRef="#ctx0" brushRef="#br0" timeOffset="252441.8172">18605 13599 1569 0,'-2'0'287'0,"-4"3"-135"0,6 2-30 15,0-5-46-15,6 4-17 16,24 0-17-16,36 34-8 15,-31-27-11-15,2-5-5 16,-4 2-8-16,-5-1 2 16,-11-2 3-16,-8 1 5 0,-11 0 7 15,-9 3 1-15,-12 5 10 16,-5 2 10-16,-5 6 9 16,0 0 0-1,6 1-14-15,3-6-14 0,11-3-21 16,7-4-10-16,8-7-37 15</inkml:trace>
  <inkml:trace contextRef="#ctx0" brushRef="#br0" timeOffset="253344.6951">21756 13757 1447 0,'-4'2'213'0,"-2"1"-62"16,6-2-30-16,0-1-37 15,14 0-8-15,59-1-25 16,-21 1-9-16,12 1-5 16,0 1-3-16,5 2-7 15,-2-1-3-15,-11-3-6 16,-6-1-4-16,-16-4 0 16,-7 0-12-16,-10-3-31 15,-9-1-12-15,-7-2-18 16,-1-1-5-16,-1 2 15 15,-4 1 13-15,-2 3 10 0,-4 1 14 16,1 3 8-16,7 2-2 16,3 0 1-16,3 2 5 15,-3-2 9-15,0 0 6 16,7 3 14-16,13 5 9 16,26 16 23-16,-39-14 18 15,-6 5 25-15,-6 3 1 16,-8 2-14-16,0 7-9 0,-9 1-39 15,-1-5-13-15,3-4-32 16,5-6-51-16</inkml:trace>
  <inkml:trace contextRef="#ctx0" brushRef="#br0" timeOffset="254143.7121">19176 13607 1294 0,'-1'0'257'0,"1"0"-112"16,4 0-22-16,-4 0-18 16,10-1-24-16,20 1-25 15,43 1-15-15,-31-2-14 16,-2 0-8-16,-10 0-4 16,-2 1-2-16,-17 0 1 15,-4 0-3-15,-10 0-11 0,-4 0-4 16,-9-2-4-1,1 4-1-15,-5-2 1 0,3 4 2 16,7 7-3-16,-3-4-2 16,9 11 3-16,2 1 1 15,6 3 7-15,4 3 3 16,-1-1 8-16,-3-3 5 16,-6 0 9-16,-4-5 6 15,-5-1 0-15,-7 0-1 0,-1-8-8 16,-4-2-4-16,5-2-9 15,7-3-1-15,10-1-6 16,5-2 0-16,16 0 8 16,9 2 3-16,10 2 4 15,2 5 0-15,6 2-4 16,-9-3 4-16,-4 1-129 16</inkml:trace>
  <inkml:trace contextRef="#ctx0" brushRef="#br0" timeOffset="255055.9993">22537 13648 1020 0,'-2'0'441'16,"0"-1"-206"-16,4-1-31 15,-2 1-59-15,4 0-22 16,26-1-45-16,33-6-18 0,-26 1-30 16,2 2-8-16,-5 4-9 15,-5 0-2-15,-12 1 0 16,-4 0-1-16,-11-1-4 15,-3 2-4-15,-10-1-3 16,-2 0-4-16,-2 4 1 16,-2-2 0-16,5 6-3 15,1 2-1-15,4 0-2 16,2 5 0-16,5 6-2 16,1 5 1-16,6 8 2 15,1 3 0-15,-4 1 9 16,1-1 1-16,-8-5 5 15,-4-4 2-15,-6-7 5 16,-4-8-2-16,-3-4 2 16,1-8 4-16,2-9-4 15,7-2-1-15,10-12-7 0,9 4-5 16,14 5 4-16,7 2 2 16,8 11 3-16,-1 2 0 15,4 6-4-15,-7 4 2 16,-5-1 189-16</inkml:trace>
  <inkml:trace contextRef="#ctx0" brushRef="#br0" timeOffset="276877.8581">2899 11915 1497 0,'-4'-1'251'16,"-3"5"-74"-16,-2 11-25 0,-5 10-35 16,-1 11-18-16,-2 20-39 15,-4 5-11-15,2 18-22 16,-1 3-11-16,5-7-9 15,1-7-2-15,1-19 3 16,3-12 0-16,1-16-11 16,1-3-15-16,6-18-59 15,0-4-44-15,4-11-140 16</inkml:trace>
  <inkml:trace contextRef="#ctx0" brushRef="#br0" timeOffset="277231.7947">2909 12032 1388 0,'0'-1'220'0,"2"2"-80"15,6 8-27-15,6 6-43 0,8 10-22 16,10 12-28-16,3 4-8 15,3 11-4-15,0-2 0 16,-2-3 0-16,-4-4 0 16,-3-6 1-16,-5-6 0 15,-8-7 4-15,-4-2 2 16,-9-5 4-16,-5-1 4 0,-15-3 0 16,-8-2-1-16,-20-2 6 15,1-3 5-15,-15-2-1 16,-4-1-2-16,2-1-15 15,-5-2-8-15,15 3-7 16,10-2-3-16,22-1-49 16,12 0-58-16</inkml:trace>
  <inkml:trace contextRef="#ctx0" brushRef="#br0" timeOffset="277786.5167">3259 11989 1365 0,'-2'-4'256'0,"2"2"-45"15,0 2-27-15,0 0-75 16,4 6-23-16,12 24-35 16,47 53-8-16,-16-18-19 15,-2 8-2-15,-7 1-4 16,-3-6-4-16,-12-16 2 16,-3-11-5-16,-6-18 16 15,-1-4 6-15,0-15 8 16,0-3 8-16,-1-6-5 15,-1-10-5-15,-1-15-11 16,3-9-5-16,3-13-10 16,2-12-2-16,6-5-6 15,-4 2-2-15,-4 8-1 0,-1 13-1 16,-11 14 2-16,-2 8-2 16,-2 9-19-16,-4 8-49 15</inkml:trace>
  <inkml:trace contextRef="#ctx0" brushRef="#br0" timeOffset="281925.5593">3749 12609 1412 0,'2'-2'206'0,"-1"-4"-85"16,1-1-18-16,7-6-6 15,1 2-15-15,6-5-18 0,1 2-2 16,1-5-3-16,0 4 0 15,-8 3-1-15,-2 4-3 16,-4 8-9-16,-1 8-7 16,-1 9-16-16,2 3-3 15,0 3-9-15,-1-2-3 16,6 4-3-16,-6-3-2 16,2-3 2-16,3-3 1 0,-1-4-54 15,2-5-57-15</inkml:trace>
  <inkml:trace contextRef="#ctx0" brushRef="#br0" timeOffset="282267.739">4027 12578 1458 0,'-1'-8'235'0,"3"-10"-59"16,7 3-24-16,9 6-36 16,2-1-21-16,5 9-39 15,-2 1-16-15,-7 5-13 16,-4 13 0-16,-16 7-5 16,-5 3-2-16,-13 6-9 15,0-1-2-15,0-7-4 0,2-4-2 16,8-9-5-16,5-9-6 15,7-4-6-15,6-2 0 16,2-3 2-16,7 1 5 16,10 4 3-16,2 0 3 15,5 2 1-15,-2 4 3 16,-7-4-65-16,-3-1 83 0</inkml:trace>
  <inkml:trace contextRef="#ctx0" brushRef="#br0" timeOffset="282644.7382">4568 12472 1462 0,'-8'1'244'15,"-6"1"-68"-15,5 5-79 16,1 3-33-16,10 4-35 0,7 0-5 16,10 5-5-16,0-8 2 15,3-5 2-15,4 2-2 16,-4-13 6-16,-2-5 4 15,-2-4 7-15,-9-5 2 16,-8 0-3-16,-2-2-6 16,-12 4-13-16,-4 6-6 15,-7 4-8-15,-1 7-8 16,5 9-67-16,0 2-64 16</inkml:trace>
  <inkml:trace contextRef="#ctx0" brushRef="#br0" timeOffset="282852.8137">4552 12701 1481 0,'15'0'277'15,"8"0"-46"-15,8 0-73 16,5 1-22-16,-11-1-43 15,0 1-19-15,-6-3-30 16,-4-1-11-16,1-3-48 16,-2 2-46-16</inkml:trace>
  <inkml:trace contextRef="#ctx0" brushRef="#br0" timeOffset="283518.9186">5275 12242 1062 0,'2'1'409'15,"0"2"-207"-15,12-3-68 16,8 2-12-16,15 0-46 16,3 2-22-16,5-1-35 15,-1 1-4-15,-9-4-46 16,0 1-42-16,-9 1-245 16</inkml:trace>
  <inkml:trace contextRef="#ctx0" brushRef="#br0" timeOffset="283756.4641">5280 12383 1409 0,'12'3'239'0,"24"0"-54"16,4 0-6-16,9 2-62 16,-3-2-23-1,-6 4-43-15,-4-2-23 0,-7-5-180 16</inkml:trace>
  <inkml:trace contextRef="#ctx0" brushRef="#br0" timeOffset="284248.3945">6062 11951 1405 0,'1'0'208'0,"10"4"-88"15,6 0-10-15,18 4-28 16,7-4-13-16,12 1-28 15,2-6-15-15,-3 1-4 16,-4 3-6-16,-13-4-19 16,-5 1-30-16,-19-1-98 15,-5-2-67-15</inkml:trace>
  <inkml:trace contextRef="#ctx0" brushRef="#br0" timeOffset="284588.703">6318 11982 715 0,'-5'3'480'0,"-6"6"-195"0,1 4-144 16,4 3-28-16,1 2-20 16,7 8-33-16,4 2-9 15,6 13-8-15,0 7-3 16,0 1-2-16,1 2-9 16,-8-5-13-16,-1-6-5 15,-3-2-1-15,-6-3-1 16,-6-6 0-16,-5-4-2 15,-11-9-17-15,-2-10-13 16,-3-6-21-16,0 0-6 0,1-6 0 16,5 3 6-16,10-1 16 15,8-1 8-15,13 0 15 16,7 1 6-16,14 2 10 16,4 2 7-16,12 1 7 15,9 3-4-15,4-1 10 16,-3 3-3-16,-6-4-7 15,-5 2 2-15,-12-5-24 16,-2-2-41-16</inkml:trace>
  <inkml:trace contextRef="#ctx0" brushRef="#br0" timeOffset="284920.065">6794 12034 1518 0,'5'10'251'0,"1"15"-116"16,-1 4-8-16,8 16-44 15,-3 2-8-15,1 9-20 16,0 0-21-16,-7-7-15 16,-4-8-17-16,-1-9-88 15,-5-6-67-15</inkml:trace>
  <inkml:trace contextRef="#ctx0" brushRef="#br0" timeOffset="285372.8714">6682 11947 1337 0,'21'-17'287'0,"17"-12"-18"15,13 9-101-15,4 5-21 0,6 15-66 16,0 9-23 0,-3 12-27-16,-7 6-9 0,-19 9-5 15,-10 6-3-15,-27 10-10 16,-11 7-17-16,-16 1-33 15,-7 2-8-15,5-8-1 16,-1-6 2-16,-1-10 19 16,5-13-3-16,-6-11 4 15,9-8 14-15,11-9 8 16,0-1 6-16,13-5 5 16,6-3 6-16,13 2 17 15,12 0 10-15,8 5 11 16,-2 5 6-16,8 7 7 15,-1 6 2-15,-7 10-3 16,1 3-1-16,-13 4-15 16,-4-5-8-16,-4 4-1 15,-1-1-32-15,-6-9 116 16</inkml:trace>
  <inkml:trace contextRef="#ctx0" brushRef="#br0" timeOffset="286147.7995">7759 12177 1170 0,'-4'2'329'16,"-1"4"-164"-16,10-4-52 15,11 3 0-15,23-1-29 16,5 1-14-16,19 1-31 16,-2-4-17-16,0 0-10 15,-3-2 0-15,-8-1-27 0,-6 1-27 16,-11 0-86-16,-6 1-92 16</inkml:trace>
  <inkml:trace contextRef="#ctx0" brushRef="#br0" timeOffset="286717.2783">7766 12356 1138 0,'6'0'348'0,"10"0"-157"16,6 0-42-16,16 0-31 15,9 2-9-15,18 6-33 16,3 2-4-16,3 0-20 15,-4 0-13-15,-15-9-47 16,-6-1-81-16</inkml:trace>
  <inkml:trace contextRef="#ctx0" brushRef="#br0" timeOffset="287464.0076">8945 12080 1312 0,'-3'-6'263'16,"-11"-7"-68"-16,-5 10-26 16,-1 5-58-16,-8 7-23 0,2 16-45 15,-2 0-21-15,10 20-20 16,-4 3-4-16,15 10-7 15,8 2 0-15,12-7 6 16,17-3 1-16,2-20 8 16,5-9 5-16,4-18 7 15,3-6 2-15,-1-20 16 16,-4-5 4-16,-11-12 12 16,-6-6 4-16,-19-6-10 15,-2 0-6-15,-23 3-17 16,-7 6-6-16,-3 20-13 15,-5 6-26-15,13 17-67 16,1 3-13-16</inkml:trace>
  <inkml:trace contextRef="#ctx0" brushRef="#br0" timeOffset="287634.3636">9256 12484 1652 0,'-3'-3'345'15,"-1"-1"-218"-15,4 2-27 16,-2 1-143-16</inkml:trace>
  <inkml:trace contextRef="#ctx0" brushRef="#br0" timeOffset="288182.7526">9584 12086 1065 0,'11'-2'395'15,"6"-1"-236"-15,-8-2-25 16,-1 5-11-16,-8-2-36 16,-1 0-24-16,-6 2-36 0,6 0-10 15,0 0-12-15,-7 0 0 16,-14 1-3-16,-31 1 0 15,30-2-3-15,1 2-1 16,7 8-2-16,0 5-1 16,4 4-1-16,3 3 1 15,4 2 1-15,4-1 0 16,3 0 2-16,4-1 0 16,6-7 2-16,-2-5 2 0,9-6 0 15,2-3-1-15,7-1-2 16,6 4 0-16,9 0 0 15,-2 3 3-15,-8 7 10 16,-8 3 6-16,-21 7 28 16,-6-1 14-16,-17 4 6 15,-8-1-2-15,-13-4-11 16,-5-3-14-16,-1-14-13 16,1-5-3-16,10-6-40 15,12-1-32-15,14-6-97 16,9-2-91-16</inkml:trace>
  <inkml:trace contextRef="#ctx0" brushRef="#br0" timeOffset="288438.42">10026 12307 1503 0,'-1'0'316'0,"2"-4"2"16,0 4-111-16,-1-1-124 15,0 0-40-15,0 0-80 16,0 0-41-16</inkml:trace>
  <inkml:trace contextRef="#ctx0" brushRef="#br0" timeOffset="288876.185">10238 12360 1053 0,'4'-4'399'15,"4"-5"-234"-15,4-6-4 16,8-7-41-16,4-5-28 16,0-3-42-16,-3 0-9 15,-4 0 0-15,-9-1 11 0,-1 2 8 16,-1 2 2-16,-5 3-1 16,0 9-2-16,-4 9-7 15,-1 7-8-15,-3 12-17 16,3 8-14-16,-2 12-11 15,2 9-2-15,3 19 3 16,0 5 3-16,5 2 2 16,1-6 2-16,5-16-11 15,0-11-29-15,4-17-76 16</inkml:trace>
  <inkml:trace contextRef="#ctx0" brushRef="#br0" timeOffset="289485.0703">10927 12348 1294 0,'-11'6'233'0,"-14"7"-148"15,-2-2-4-15,-5-13-14 16,2-5 3-16,2-14 20 16,3-10-16-16,6-9-28 15,12-2-17-15,9 3-31 16,9 2-4-16,15 7 11 16,1 6 11-16,9 10 9 15,5 9 7-15,1 15-5 16,-2 9-8-16,-10 16 12 15,-12 4 7-15,-21 12 0 16,-13 3-2-16,-22 4-15 16,-3-1-8-16,-4-8-21 0,-2-9-10 15,9-17-6-15,1-10-1 16,11-14 3-16,5-4 3 16,11-7-2-16,7-2 0 15,13 0 9-15,6-1 9 16,12 10 9-16,4 2 7 15,3 9 14-15,6 5-3 16,-6 6-1-16,3 5-3 0,-6 0-15 16,-5-4-38-16</inkml:trace>
  <inkml:trace contextRef="#ctx0" brushRef="#br0" timeOffset="289891.9015">11446 12268 1507 0,'0'2'270'0,"2"3"-70"0,11-1-87 16,10 1-17-16,10-1-36 16,8 2-17-16,6 0-21 15,-3 1-6-15,-6-1-43 16,-6-3-46-16</inkml:trace>
  <inkml:trace contextRef="#ctx0" brushRef="#br0" timeOffset="290105.0278">11473 12477 1619 0,'20'-1'320'0,"26"1"-198"0,5 1-24 16,1 2-63-16,-1 0-12 16,-7 0-45-16</inkml:trace>
  <inkml:trace contextRef="#ctx0" brushRef="#br0" timeOffset="290653.2406">12585 12124 1450 0,'-24'0'231'0,"-17"0"-69"15,0 9-63-15,-4 3-28 16,1 13-29-16,4 5-14 16,10 15-15-16,1 4-2 15,19 8-3-15,6 3 3 16,17-3 1-16,10-6 11 16,9-9 12-16,6-10 1 15,5-15 5-15,4-2-11 16,3-15-8-16,-2-3-1 0,-11-16 3 15,-9-2 2-15,-17-3 24 16,-16-5 10-16,-22-1 11 16,-6 0 6-16,-18 6-33 15,1 5-16-15,2 12-21 16,4 4-9-16,9 3-87 16,12 6-36-16</inkml:trace>
  <inkml:trace contextRef="#ctx0" brushRef="#br0" timeOffset="291181.3376">13043 12130 1410 0,'5'-8'278'15,"6"-5"-18"-15,7 15-107 16,2 8-13-16,8 25-83 16,3 8-20-16,-2 20-9 15,1 8-4-15,-3 5 5 16,-3-2 2-16,-1-13-8 15,-3-10 2-15,-6-21-3 16,-1-13 4-16,-4-17 5 16,3-11 0-16,2-16-1 15,2-6-4-15,-1-18 6 0,2-3-2 16,1-9 1 0,3-2-2-16,0 9-13 0,-1 7-5 15,-8 17-3-15,-6 8-8 16,-8 17 304-16</inkml:trace>
  <inkml:trace contextRef="#ctx0" brushRef="#br0" timeOffset="294214.5676">18559 13712 64 0,'-16'4'34'16,"-13"4"-3"-16</inkml:trace>
  <inkml:trace contextRef="#ctx0" brushRef="#br0" timeOffset="299893.1704">2893 13396 1452 0,'-7'16'232'0,"-6"13"-68"16,-10 21-51-16,-3 9-14 15,-7 16-37-15,2 8-12 16,4-3-31-16,0-1-7 16,8-18-3-16,0-9 0 15,9-21-8-15,4-9-29 0,6-14-89 16,2-12-47-16</inkml:trace>
  <inkml:trace contextRef="#ctx0" brushRef="#br0" timeOffset="300235.4449">2896 13433 1086 0,'3'4'343'16,"5"3"-232"-16,-1 8-45 15,2-2-4-15,10 17-14 16,6 4-12-16,10 6-10 15,5 9-3-15,0-3-5 16,0-2 5-16,2 2-5 16,-2-3-1-16,-4-3 2 15,-5-1 0-15,-9-7 1 0,-9-4 1 16,-13-1 2-16,-6-1 1 16,-17-5-2-16,-8-1-1 15,-18-7-2-15,-7-5-4 16,-8-1-5-16,-1-5-4 15,-7-1-3-15,5 5-3 16,13-3-3-16,13 0-5 0,26-3-56 16,12-5-40-16</inkml:trace>
  <inkml:trace contextRef="#ctx0" brushRef="#br0" timeOffset="300659.9259">3319 13452 1476 0,'4'0'218'15,"1"1"-100"-15,12 18-49 16,5 9 4-16,12 17 2 0,2 6-5 16,3 10-18-16,-9 6-13 15,-12-4-19-15,0 1-5 16,-8-19-1-16,4-11-2 16,1-13 11-16,0-12 5 15,-2-8 10-15,3-1 4 16,0-10-6-16,1-2-6 15,3-11-5-15,-2-12-3 16,2-13-5-16,1-11-3 0,6-9-4 16,1-1 0-16,1 1 3 15,-4 8 0-15,-11 17-2 16,-6 8-3-16,-12 20-30 16,-4 9-44-16,-4 11-435 15</inkml:trace>
  <inkml:trace contextRef="#ctx0" brushRef="#br0" timeOffset="301313.9907">3847 14049 1366 0,'-1'-8'204'0,"1"-5"-111"16,11-1-11-16,7-2-6 16,6 6 8-16,4 4-8 15,-1 1-3-15,-6 7-20 16,-8 0-4-16,-6 15-6 16,-4 2-5-16,-8 9-7 15,-1 6-4-15,-14-4-12 16,-8-1-4-16,0-3-5 15,-1 1-1-15,5-8-7 16,4-5-9-16,10-9-10 0,2-8-2 16,10-4 3-16,7-3 6 15,11 2 7-15,4 0 3 16,4 2 6-16,3 7 8 16,-6 3 14-16,-1 4 2 15,-2 7-2-15,-8-5-4 0,2-1-33 16,-2-3-55-16</inkml:trace>
  <inkml:trace contextRef="#ctx0" brushRef="#br0" timeOffset="301689.1484">4349 13983 1389 0,'-6'4'260'16,"-3"1"-42"-16,2 6-72 16,5 0-38-16,5 3-45 15,9 3-16-15,6-5-18 16,6 4-1-16,4-9-8 0,2 0-1 15,-2-2 1-15,-6-7 5 16,-7-5 20-16,-8-6 3 16,-6-4-1-16,-4 0-7 15,-10-1-18-15,-5 4-5 16,-8-2-8-16,-1 7-3 16,6 0-6-16,-2-1-7 15,7 4-52-15,4 3-29 0,2 7-88 16,2 6-68-16</inkml:trace>
  <inkml:trace contextRef="#ctx0" brushRef="#br0" timeOffset="301876.6428">4326 14252 1557 0,'7'0'293'0,"16"1"-99"16,8 0-23-16,7-1-52 16,2-2-28-16,-7-1-41 15,-8 1-8-15,-4 0 345 16</inkml:trace>
  <inkml:trace contextRef="#ctx0" brushRef="#br0" timeOffset="303516.656">5102 13765 1472 0,'-1'3'268'0,"-1"-1"-21"16,19-1-118-16,10 1-19 0,18-2-52 16,7-2-21-16,10-5-25 15,-5 0-10-15,-5 1-59 16,-8 2-76-16</inkml:trace>
  <inkml:trace contextRef="#ctx0" brushRef="#br0" timeOffset="303711.2135">5165 13920 1579 0,'6'2'290'0,"9"3"-151"16,11-1-42-16,19-5-41 15,7 1-23-15,12-2-28 0,-1-3-47 16</inkml:trace>
  <inkml:trace contextRef="#ctx0" brushRef="#br0" timeOffset="304313.6126">6177 13510 1544 0,'8'-1'263'0,"13"-3"-110"16,6 4-40-16,19 1-38 15,1-1-17-15,4 0-36 16,-3-7-5-16,-12 0-7 16,-1 4 0-16,-15-3-26 15,-2 2-29-15,-13-3-43 16,-6-1-4-16,-9 3 4 0,-5 2 23 15,-6 4 34-15,0 6 13 16,2 8 17-16,-1 3 6 16,10 9 10-16,-1 4 3 15,10 10 3-15,4 5-4 16,2 3-9-16,7 7 2 16,-6-3 3-16,-2-1 8 15,-3-6 9-15,-3-5 0 0,-8-10-3 16,-1 3-7-16,-16-13-7 15,-6-3-2-15,-6-9-22 16,-6-13-3-16,18-2-8 16,0-4 1-16,19-2 13 15,7 4 2-15,11 0 11 16,10 2 7-16,14 0 4 16,6 3 1-16,6 5-8 15,3 2-6-15,1 8 5 16,1 0-26-16,-4-3-84 15</inkml:trace>
  <inkml:trace contextRef="#ctx0" brushRef="#br0" timeOffset="304609.6096">6886 13483 1444 0,'-4'4'245'16,"10"16"-19"-16,-6 9-75 15,5 22-65-15,10 6-5 0,-3 10-24 16,4 2-6-16,-7-4-13 15,-2-2-7-15,-8-20-43 16,1-3-28-16,0-19-78 16,-6-13-61-16</inkml:trace>
  <inkml:trace contextRef="#ctx0" brushRef="#br0" timeOffset="304938.8991">6796 13531 1250 0,'18'-11'294'0,"21"-9"-114"16,5 5-13-16,5 15-50 16,4 7-26-16,-1 9-30 15,-2 5-18-15,-12 4-27 16,-10 2-5-16,-27 17-2 16,-7 3-15-16,-24 13-51 15,-5 1-37-15,-5-9-97 0,-3-6 17 16,9-15 50-16,4-7 26 15,9-9 41-15,1-7-21 16,12-9-1-16,7-2 51 16,9-10 166-16,12 1-34 15,13 2-8-15,4 2 11 16,15 8-11-16,2 6 26 0,5 10 11 16,-6 4 5-16,-8 6-27 15,-6-2-25-15,-13-1-41 16,-7-9-50-16</inkml:trace>
  <inkml:trace contextRef="#ctx0" brushRef="#br0" timeOffset="305268.1381">7846 13748 1573 0,'12'-1'264'16,"18"1"-170"-16,6 0-27 16,8 0-36-16,2 0-12 15,-2 0-8-15,-3 0-11 0,-11 3-99 16,-4 0-106-16</inkml:trace>
  <inkml:trace contextRef="#ctx0" brushRef="#br0" timeOffset="305458.9564">7929 13913 1352 0,'7'4'254'0,"14"2"-49"15,6 2-47-15,16-2-76 16,3-4-31-16,6 2-15 15,-3-4-32-15</inkml:trace>
  <inkml:trace contextRef="#ctx0" brushRef="#br0" timeOffset="305946.0447">8998 13698 1455 0,'-13'0'239'0,"-21"2"-45"16,1 1-39-16,12 12-66 31,11-7-15-31,0 0-38 0,-21 31-10 0,8 13-9 16,9 5-1-16,21-15-10 15,7-2-2-15,16-5-1 16,8-4 3-16,7-13 4 16,0-9 1-16,4-14 7 15,-5-10 0-15,-3-8 4 0,-9-6 3 16,-15-7 4-16,-10-4 5 16,-15 5-9-16,-9 1-4 15,-20 8-11-15,-6 7-8 16,-5 4-15-16,0 6-26 15,14 4-45-15</inkml:trace>
  <inkml:trace contextRef="#ctx0" brushRef="#br0" timeOffset="306138.5291">9328 14103 1763 0,'-2'0'355'0,"1"0"-339"16,0-3-54-16</inkml:trace>
  <inkml:trace contextRef="#ctx0" brushRef="#br0" timeOffset="306676.325">9703 13636 654 0,'6'-1'509'0,"3"0"-198"0,-10 1-184 16,-2 3-7-16,-7 1-44 15,-3-3-17-15,-5-1-33 16,-1 0-10-16,-1-1-8 16,0-3-2-16,2 2-2 15,0-3-2-15,9 8-3 16,-1 1 1-16,3 6 8 15,0 3 6-15,-3 5 10 16,1 4 2-16,3 1 1 16,0 0 1-16,6-5-3 15,0-1-3-15,6-6-9 16,4-2-5-16,8-4-4 16,4-3-3-16,13 4-3 15,5 2 0-15,9 4-1 16,0 3 1-16,-5 5 3 15,-7 0 1-15,-22 0 5 0,-6 5 11 16,-16-1 16-16,-10-1 7 16,-8 5 16-16,-11-5 0 15,-11-6 4-15,-1-6-5 16,2-11-20-16,6-3-13 16,14-6-27-16,7-1-23 15,13-9-53-15,6 5-45 16</inkml:trace>
  <inkml:trace contextRef="#ctx0" brushRef="#br0" timeOffset="306990.4823">10226 13889 1832 0,'0'1'495'0,"0"1"-291"0,3-1-46 16,-3-2-101-16,0 0-32 16,0 0-101-16,0 0 323 15</inkml:trace>
  <inkml:trace contextRef="#ctx0" brushRef="#br0" timeOffset="307667.2329">10867 13869 996 0,'-20'0'451'16,"-19"-5"-234"-16,4-4-29 15,2-10-51-15,9-6-40 16,3-10-41-16,9-3-16 16,12-3-17-16,2 4-5 0,19 7-9 15,-2 4 0-15,7 6 10 16,0 4 0-16,4 13-1 15,7 5-5-15,1 18-10 16,1 6 0-16,-12 14 8 16,-11 7 5-16,-20 10 1 15,-11 7 0-15,-18 1-9 16,-1-2-7-16,-4-10-9 16,-2-11-4-16,5-18-1 15,-3-6 0-15,0-19 3 16,5-11-2-16,8-3-5 15,9-5-1-15,16-1 1 16,6 2 2-16,14-6 8 16,5 1 6-16,4 7 4 15,3 8 4-15,-1 16 10 16,2 6 1-16,-4 14 2 16,2 0 0-16,-3 5 0 0,-1-1-24 15,0-8-174-15</inkml:trace>
  <inkml:trace contextRef="#ctx0" brushRef="#br0" timeOffset="308039.3609">11437 13773 1503 0,'10'1'255'0,"5"-1"-85"15,16 0-79-15,5-2-21 16,8 0-34-16,9 2-10 16,-9 0-36-16,-6 2-44 15</inkml:trace>
  <inkml:trace contextRef="#ctx0" brushRef="#br0" timeOffset="308263.2603">11434 13973 1243 0,'7'1'313'0,"20"1"-55"16,5-2-107-16,13 3-60 15,6 1-26-15,-3 2-31 16,0-4-18-16</inkml:trace>
  <inkml:trace contextRef="#ctx0" brushRef="#br0" timeOffset="308817.6831">12366 13700 1451 0,'3'-15'224'0,"3"-11"-67"16,0 1-4-16,-6 8-39 15,0 5-4-15,0 7-42 16,-1 7-15-16,0 10-36 16,1 7-13-16,2 13-7 15,3 5-1-15,0 10 1 16,3 3 2-16,1 0 5 16,-3 1 1-16,-3-11 3 15,-3 0-1-15,-6-11-1 16,-4-5 1-16,-5-4-2 15,-2-5 2-15,-2-2-7 16,0-8-8-16,2-4-7 0,1-5-3 16,6-5 4-16,4 5 5 15,6-8 5-15,8 7 3 16,10 4 6-16,7-2 5 16,14 6 3-16,1-3-2 15,9 4-5-15,-2 2-2 16,-1-1-70-16,-7 1-246 15</inkml:trace>
  <inkml:trace contextRef="#ctx0" brushRef="#br0" timeOffset="309279.728">13186 13567 1614 0,'4'-1'315'0,"9"9"-193"0,5 9-31 16,8 19-65-16,1 9-6 16,6 11 12-16,-1 8 3 15,-9 1 7-15,0 0-3 16,-3-17-13-16,-6-11-6 16,-2-19-4-16,-1-7 2 15,-1-11 4-15,2-2 1 16,-1-17 0-16,3-6 3 15,-1-14 8-15,0-6 8 16,2-10 12-16,2-3 0 0,2 0-8 16,0 4-4-16,1 10-12 15,-4 6-5-15,-6 15-12 16,-3 4-6-16,-6 12-44 16,0 4-54-16</inkml:trace>
  <inkml:trace contextRef="#ctx0" brushRef="#br0" timeOffset="335021.3099">20124 8115 4 0,'17'-3'0'16</inkml:trace>
  <inkml:trace contextRef="#ctx0" brushRef="#br0" timeOffset="335286.3194">18000 8133 482 0,'0'0'58'0</inkml:trace>
  <inkml:trace contextRef="#ctx0" brushRef="#br0" timeOffset="335555.3399">20174 8160 416 0,'-3'-5'152'0,"-4"0"-131"0,-3 0-120 16</inkml:trace>
  <inkml:trace contextRef="#ctx0" brushRef="#br0" timeOffset="336037.4732">20217 8279 4 0</inkml:trace>
  <inkml:trace contextRef="#ctx0" brushRef="#br0" timeOffset="336261.866">18039 8067 171 0,'4'-2'48'0</inkml:trace>
  <inkml:trace contextRef="#ctx0" brushRef="#br0" timeOffset="343523.8336">16934 8225 656 0,'1'-5'497'15,"-1"-5"-184"-15,2 7-192 16,-1 2-10-16,-1 6-38 16,-1-5-20-16,0 5-22 15,-6 25-3-15,-9 56-3 16,10-16-4-16,-1 17 2 15,5 9 1-15,-4 20 16 16,-2 0 8-16,5-3 14 16,-1-9 13-16,8-29-16 15,1-14-8-15,2-23-18 16,1-7-5-16,-3-17-93 16,-2-6-64-16</inkml:trace>
  <inkml:trace contextRef="#ctx0" brushRef="#br0" timeOffset="344196.7527">16945 9297 1288 0,'-8'3'231'0,"-8"3"-148"16,7-4-9-16,12-1-14 15,5-1-9-15,14 3-19 16,7 2-5-16,15 4-14 16,10 1-4-16,23 0 1 15,14 2 3-15,30-3 23 16,11-1 7-16,-24-8 6 31,-54 0 4-31,2 0-15 0,152-4 0 0,-22 1-6 16,-19-1-4-16,-113 7-37 15,-12 3-73-15</inkml:trace>
  <inkml:trace contextRef="#ctx0" brushRef="#br0" timeOffset="344756.6536">18417 9102 1084 0,'0'-15'373'0,"0"-7"-216"16,2 5-3-16,-2 6-15 16,-2 6-9-16,1 2-32 15,-2 3-9-15,2 0-42 0,-1 0-19 16,1 8-21-16,-1 22-3 16,-1 52-2-16,5-15 7 15,0 18 12-15,3 10 7 16,-5-5 16-16,1-6 2 15,-3-17-3-15,-4-11-5 16,-2-10-12-16,0-4-6 16,3-18-9-16,2-5-4 0,8-14-57 15,1-5-39-15,5-9-141 16</inkml:trace>
  <inkml:trace contextRef="#ctx0" brushRef="#br0" timeOffset="345082.8062">18574 9273 1288 0,'3'-4'250'0,"-3"-2"-128"0,2 5-16 16,-2 1-19-1,0 0-6-15,0 9-11 0,1 21 3 16,1 43 3-16,-2-27-1 16,-1 3-15-16,-5-8-10 15,6-3-22-15,-3-8-7 16,4-8-7-16,6-2 4 15,4-10-88-15,4-4-78 16</inkml:trace>
  <inkml:trace contextRef="#ctx0" brushRef="#br0" timeOffset="345499.8272">18570 9420 1104 0,'0'0'313'0,"-3"0"-213"16,4 0-14-16,-1 0 7 15,0 0 4-15,10-1-6 16,15-1-11-16,38-9-23 0,-20 7-11 16,11-1-19-16,9 0-2 15,9 1-1-15,4-1-1 16,12-2 3-16,8 3 0 16,11-4-4-16,2-2-1 15,-4 2 1-15,-6-1 3 16,-5 0 3-16,3 2 3 0,-4-3-3 15,1-2-5-15,1-1-8 16,-4-2-1-16,0 3-9 16,-6 0-5-16,-19 2-66 15,-13-1-66-15</inkml:trace>
  <inkml:trace contextRef="#ctx0" brushRef="#br0" timeOffset="346612.9272">20749 8196 756 0,'0'-5'380'0,"-3"1"-143"0,-1-2-122 15,-4 3-31-15,-2 3 0 16,0 4 0-16,0-1-6 15,3 5-7-15,0-1-11 16,3 4-18-16,4 1-4 16,-1 3-11-16,1 8-3 15,0 11-7-15,0 9-4 16,0 18-5-16,-1 3-3 16,-5 10-1-16,-1 3-1 0,-1-2 1 15,-1 2-1-15,3-3 1 16,0-5 0-16,5-5 7 15,1-9 0-15,1-8 3 16,1-5 4-16,0-10 4 16,0-1 0-16,-2-9 1 15,0-5-3-15,-1-4-6 16,-1-4-2-16,-2-1-2 16,1-3-2-16,2 1-2 15,-2-2-1-15,0 0-2 16,-1-1 1-16,0 0-1 15,2-1-1-15,0-2 1 16,1 0 0-16,0 0-1 16,0 0 0-16,0 0-1 15,0 0 2-15,-1 0 0 16,1 0 1-16,0 0 13 16,0 0 6-16,-7 0 14 15,-11-1 1-15,-31-3-11 16,23 3-7-16,-6 2-23 0,-5 5-489 15</inkml:trace>
  <inkml:trace contextRef="#ctx0" brushRef="#br0" timeOffset="352274.3688">17758 9507 1419 0,'-9'2'235'16,"-10"2"-62"-16,0 5-54 16,-2 0-31-16,-1 6-45 15,5 6-21-15,2 5-18 16,4 5-2-16,11 4-1 16,3-3-1-16,14-5-3 15,6-3-1-15,10-9 4 16,2-6 5-16,-7-9 32 15,-4-6 22-15,-16-5 39 16,-8-7 9-16,-16-1-9 16,-9-1-18-16,-11 1-36 15,-1 6-18-15,8 8-47 16,7 4-45-16,14 7-116 16,8 1-126-16</inkml:trace>
  <inkml:trace contextRef="#ctx0" brushRef="#br0" timeOffset="352737.273">17929 9567 1413 0,'-2'-3'224'0,"1"-1"-73"16,1 1-19-16,0 2-54 15,0 1-16-15,0 0-18 16,14 7-1-16,36 29-13 16,-34-14-6-16,-1 3-12 15,0 2-3-15,-5-2-2 16,-1-5 2-16,-1-8 16 0,-1-5 10 16,4-8 25-1,1-7 6-15,3-12 4 0,-2-7 0 16,1-8 2-16,0 0 3 15,-3 1-3-15,2 3-6 16,-6 2-21-16,-4 7-16 16,1 12-39-16,2 4-47 15</inkml:trace>
  <inkml:trace contextRef="#ctx0" brushRef="#br0" timeOffset="359242.0992">12787 12959 239 0,'3'-4'2'0</inkml:trace>
  <inkml:trace contextRef="#ctx0" brushRef="#br0" timeOffset="359375.743">12821 12889 66 0,'0'0'6'0</inkml:trace>
  <inkml:trace contextRef="#ctx0" brushRef="#br0" timeOffset="379099.6842">2849 15146 1449 0,'-3'7'214'0,"-9"14"-80"16,-4 12-7-16,-8 21-18 16,-6 11-8-16,-6 23-14 15,-1 3-22-15,1 6-31 16,5-6-10-16,9-15-10 15,-1-12-1-15,7-20-3 0,5-9-23 16,5-29-104-16,7-6-79 16</inkml:trace>
  <inkml:trace contextRef="#ctx0" brushRef="#br0" timeOffset="379496.2406">2773 15243 1355 0,'-2'7'247'16,"-2"4"-22"-16,8 10-133 15,4 8-25-15,14 12-11 16,8 4-10-16,12 6-2 15,10 5 3-15,1 5-18 16,-2 0-2-16,-5 2-9 16,-7-2-2-16,-5-10 1 15,-2-2 0-15,-8-12 1 16,-4-10 4-16,-13-10 11 16,-8-4 7-16,-23-12 9 15,-6 0-2-15,-18-5-11 16,-11-5-7-16,-15 4-17 15,-4 4-8-15,-3 4-7 0,5 11-2 16,19 1-13-16,6 2-9 16,19 2-42-16,5-6-45 15,24-2-356-15</inkml:trace>
  <inkml:trace contextRef="#ctx0" brushRef="#br0" timeOffset="380044.465">3268 15287 1340 0,'-2'-3'261'15,"2"-1"-59"-15,2 5-31 16,-2-1-76-16,12 30-23 16,24 58-9-16,-4-20-5 15,2 11-16-15,4 4-5 16,-4-8-20-16,-1-5-6 16,-7-24 22-16,-4-11 9 15,-2-17 13-15,-2-9 12 0,-1-11 2 16,2-11 1-16,-2-14-4 15,0-7-9-15,3-18-20 16,1-8-13-16,3-14-13 16,6-2-3-16,2 2-5 15,-2 4-1-15,-6 20-2 16,-6 9 0-16,-13 20-14 16,-2 9-34-16,-7 7-105 15,0 6-154-15</inkml:trace>
  <inkml:trace contextRef="#ctx0" brushRef="#br0" timeOffset="381182.3359">3755 15872 1292 0,'0'3'249'15,"0"5"-120"-15,5 7-22 16,11 6-41-16,10 3-5 15,17 3-17-15,6 1-9 16,-3-1-5-16,-9-4-2 16,-12-1-4-16,-11-7-4 0,-13 0 4 15,-5-4 2-15,-22-5 4 16,-5 0-3-16,-16-10-11 16,0-3-9-16,7-2-19 15,9-6-7-15,19-2-6 16,11-3 9-16,15-5 26 15,10 1 21-15,13 0 40 16,0-4 13-16,0-1 6 16,-1 1-7-16,-14 0-17 15,-6 2-5-15,-13 4-10 16,-7 3-5-16,-15 5-12 16,-7 7-11-16,-4 7-17 15,-1 2-3-15,5 9-58 16,7-1-58-16</inkml:trace>
  <inkml:trace contextRef="#ctx0" brushRef="#br0" timeOffset="381665.6254">4352 15784 1248 0,'-3'0'285'0,"-9"5"-125"16,1 5-26-16,2 5-46 15,3 4-24-15,12 3-30 16,5 0-3-16,16-1 9 15,5-4 5-15,6-9 12 16,1-4 3-16,-9-12 5 0,-8-5 11 16,-12-8 5-16,-6-3-5 15,-11-2-12-15,-2 1-14 16,-10 8-25-16,-3 3-9 16,-3 12-45-16,-6 2-49 15,3 12-2-15</inkml:trace>
  <inkml:trace contextRef="#ctx0" brushRef="#br0" timeOffset="381825.8343">4334 16094 1553 0,'10'0'324'0,"21"1"-66"15,11 2-33-15,4-9-90 16,1 1-43-16,-5 3-45 15,-10 0-35-15</inkml:trace>
  <inkml:trace contextRef="#ctx0" brushRef="#br0" timeOffset="383038.251">5097 15521 1539 0,'15'4'252'15,"9"-2"-95"-15,20 6-116 16,7 2-6-16,9-3-11 16,1 1-30-16,-9-5-108 0,-11-3-187 15</inkml:trace>
  <inkml:trace contextRef="#ctx0" brushRef="#br0" timeOffset="383235.722">5153 15651 1320 0,'-2'3'278'0,"0"1"-39"0,16 4-70 16,8 0-29-16,18 2-23 15,11 0-22-15,3-4-45 16,3 2-6-16,-9 1-95 16,-12-2 37-16</inkml:trace>
  <inkml:trace contextRef="#ctx0" brushRef="#br0" timeOffset="383851.7803">5968 15266 1516 0,'4'0'271'0,"2"1"-58"16,5 3-105-16,25 2-70 16,-1-1-4-16,16 1-12 15,0-2-2-15,0-7-1 16,-1-1-3-16,-12-1-16 15,-7-2-13-15,-17 4-24 16,-10-1-12-16,-13 4-2 16,-12 1 16-16,-7 4 16 15,-2 3 9-15,-3 5 7 16,7 3-2-16,7 5-3 16,4 3-3-16,13 7 0 15,2 1 0-15,7 8 4 16,6 2 1-16,3 3 6 15,-1 1 6-15,-1 2 21 16,-7-4 13-16,-11-2 9 16,-7-2 4-16,-10-6-19 15,-7-7-11-15,-6-8-9 0,1-9-6 16,2-11-17-16,2-6-10 16,14-6-16-16,4 0 1 15,12 3 6-15,8 1 11 16,14 7 12-16,6 4 5 15,11 5 3-15,9 5 0 16,6-2-1-16,5-2 3 16,0-4-67-16</inkml:trace>
  <inkml:trace contextRef="#ctx0" brushRef="#br0" timeOffset="384118.0635">6596 15272 1569 0,'2'6'283'16,"2"9"-119"-16,4 17-81 15,2 11 1-15,4 16-21 16,1-1-16-16,-4 7-24 0,-1-3-49 16,-7-11-142-16,-3-5-34 15</inkml:trace>
  <inkml:trace contextRef="#ctx0" brushRef="#br0" timeOffset="384430.2317">6604 15207 1449 0,'29'-3'226'16,"40"4"-71"-16,9 14-28 0,-2 20-48 15,-8 7-17-15,-29 13-15 16,-16 7 6-16,-29 6-9 16,-14-1-8-16,-13-3-10 15,-5-6-3-15,-14-20-5 16,0-9 0-16,1-23-16 15,-1-11-6-15,21-10-18 16,9-5-3-16,15 3 6 16,10 0 16-16,16 5 22 15,11 9 8-15,21 4 6 16,8 9-9-16,2 8-7 16,-1 0-2-16,-16 6-3 15,-6-3 1-15,0-3-76 16,-2-1-79-16</inkml:trace>
  <inkml:trace contextRef="#ctx0" brushRef="#br0" timeOffset="384701.701">7532 15452 1602 0,'18'1'311'16,"10"3"-167"-16,24 4-81 15,6 0-14-15,2-4-33 16,-3 4-6-16,-11 0-58 15,-8 0-68-15</inkml:trace>
  <inkml:trace contextRef="#ctx0" brushRef="#br0" timeOffset="384882.215">7512 15684 1708 0,'11'1'361'0,"18"2"-254"0,9-2-7 16,20 1-43-16,6-1-19 15,2 1-15-15,-8 0-50 16</inkml:trace>
  <inkml:trace contextRef="#ctx0" brushRef="#br0" timeOffset="385358.7279">8586 15367 1443 0,'-14'-4'247'0,"-15"-2"-42"16,-3 6-49-16,-6 14-68 0,5 10-19 15,10 14-33-15,0 4-12 16,21 8-24-16,0-1-3 16,10 2 2-16,10-4 1 15,12-10 11-15,6-6 9 16,11-21 8-16,9-8 3 16,2-18-4-16,-1-11 0 15,-13-10 12-15,-10 1 4 0,-27-1 7 16,-10-1-1-16,-28-1-14 15,-18 0-8-15,-11 4-28 16,-1 12-23-16,10 14-61 16,13 6-140-16</inkml:trace>
  <inkml:trace contextRef="#ctx0" brushRef="#br0" timeOffset="385555.8293">8844 15756 1965 0,'-5'1'517'0,"0"2"-386"15,5-3-62-15,0-1-152 0,0-1 85 16</inkml:trace>
  <inkml:trace contextRef="#ctx0" brushRef="#br0" timeOffset="386151.9513">9387 15263 1233 0,'5'-5'306'0,"0"1"-103"15,-5 1-13-15,-8 6-76 16,-7 4-30-16,-4 1-53 16,-4 2-12-16,-4-3-8 15,-4-3-1-15,-5 0-7 16,-2-3-8-16,8 0-14 16,5-1-2-16,8 1 0 0,5 4 5 15,2 5 22-15,5 7 8 16,5 6 8-16,1 2 5 15,10 5-5-15,-3-1-1 16,3-7-3-16,-2-3-1 16,1-5-6-16,-2-5-2 15,2-5 0-15,0-4-2 0,11-7-7 16,3 0-2 0,9 3-8-16,6 4-1 0,0 5 2 15,4 8 2-15,-9 8 6 16,-6-1 3-16,-19 7 25 15,-9 0 14-15,-16 3 15 16,-9 2 8-16,-6 0-13 16,-5-4-7-16,-4-12-10 15,3-8-10-15,2-12-43 16,7-5-29-16,15-6-66 16,7 1-48-16</inkml:trace>
  <inkml:trace contextRef="#ctx0" brushRef="#br0" timeOffset="386443.296">9823 15545 1737 0,'-6'3'474'0,"-3"-1"-163"15,4 6-134-15,-1-1-132 16,5-4-84-16,12 1 208 15</inkml:trace>
  <inkml:trace contextRef="#ctx0" brushRef="#br0" timeOffset="386915.8138">10101 15442 1491 0,'5'2'238'15,"13"7"-79"-15,7 8-52 16,15 12-6-16,4 6-7 15,-1 4-29-15,-9-2-9 16,-17 0-21-16,-7 4-10 16,-22 0-53-16,-3 1-25 0,-10-11-22 15,-6-10-2-15,-4-12 39 16,0-8 21-16,5-10 14 16,3-3-8-16,17-9-3 15,7-7-3-15,20-10 7 16,9-3 11-16,14-9 20 15,5-3 7-15,-2-2 6 16,-24 15 2 0,-10 21 21-16,1 0 9 0,7-45 26 15,-15 7 4-15,-25 22-16 16,-16 31-9-16,-14 15-40 16,3 6-13-16,6 8-84 15,6 4-39-15</inkml:trace>
  <inkml:trace contextRef="#ctx0" brushRef="#br0" timeOffset="387279.0287">10768 15546 1574 0,'14'4'269'0,"21"2"-167"15,6-3-35-15,13 3-27 16,4-2-20-16,2 0-17 16,-3-1-43-16</inkml:trace>
  <inkml:trace contextRef="#ctx0" brushRef="#br0" timeOffset="387472.1309">10864 15701 1559 0,'19'0'294'0,"13"-1"-107"15,10 1-92-15,7-1-16 0,2 1-45 16,6 0-33-16</inkml:trace>
  <inkml:trace contextRef="#ctx0" brushRef="#br0" timeOffset="390968.3258">11811 15232 1026 0,'2'-7'420'0,"0"-5"-233"16,-2 6 13-16,-7 9-20 15,-3 7-17-15,-4 13-42 16,-3 10-26-16,6 10-42 16,1 3-19-16,3 2-28 15,7-4-2-15,7-11-6 16,10-3-2-16,10-7-10 15,5-7-14-15,4-3-60 16,-1-7-45-16,-5-6-167 16</inkml:trace>
  <inkml:trace contextRef="#ctx0" brushRef="#br0" timeOffset="391166.5685">11994 15240 1573 0,'-5'-1'310'15,"-3"4"-104"-15,2 9-49 16,2 18-56-16,-2 10-5 16,-1 21-9-16,-1 9-4 15,-5 4-21-15,5 1-14 16,0-13-29-16,2-11-6 16,6-14-30-16,4-12-36 0,4-13-83 15</inkml:trace>
  <inkml:trace contextRef="#ctx0" brushRef="#br0" timeOffset="391757.6483">12526 15212 1439 0,'-1'-2'264'0,"1"4"-25"15,0 11-47-15,10 18-69 16,5 17-41-16,15 22-25 16,2 4-14-16,-2 5-11 15,-2-8-2-15,-6-18-1 16,-2-9 1-16,-4-17 9 16,-2-10 5-16,2-15 12 15,-1-9 2-15,5-15-3 16,-2-10-3-16,-2-13-12 15,1-3-5-15,-3-19-11 16,1-3 3-16,-3-1 4 16,-3 4 0-16,-7 24-7 15,-2 15-6-15,-5 16-60 16,0 9-35-16</inkml:trace>
  <inkml:trace contextRef="#ctx0" brushRef="#br0" timeOffset="451931.7628">22863 5578 1416 0,'-5'-13'190'0,"-2"-9"-101"16,-2-8-66-16,3 2 0 16,1-7-10-16,-7-6-7 15,-11 6 20-15,-13-5 15 16,-20 9 26-16,-6 7 6 15,-11 8-19-15,-7 4-16 16,-10 10-25-16,-10 3-4 16,-12 4-7-16,5 2 2 15,0 1 9-15,-2-1 11 0,8 8 24 16,-3 3 4-16,13 14 3 16,8 5-9-16,7 16-25 15,-1 7-7-15,0 16-16 16,2 11-4-16,9 14-2 15,13 9 2-15,15-3-2 16,14 0 1-16,12-3 0 16,8 2 0-16,9 2 5 15,7 5 1-15,9-1 3 16,4 1 3-16,12 4 2 16,-1-3-2-16,15-13 0 15,8-7 1-15,10-17 1 16,12-8 1-16,6-10 1 15,4-10 0-15,15-13-1 16,1-9 0-16,0-11-2 0,5-6 2 16,-5-12-2-16,3 1 0 15,-7-13 1-15,-5-6-1 16,-6-9 3-16,-4-10-1 16,9-8 1-16,-10-7 1 15,-9-3 3-15,-8-1 2 16,-11-4 1-16,1 1 1 15,-1-11-2-15,-4-3-2 16,-9-8-1-16,-3-3 1 0,-14 7 1 16,-7 0-2-16,-10 3 1 15,-4 1 0-15,-8-4-3 16,-4 4 0-16,-5 6-5 16,1 7 1-16,-5 6 1 15,-4 1 0-15,-11-4 2 16,-7-4-1-16,-4-1-1 15,-1-1 1-15,-2 5-4 16,-2 4 1-16,1 6-5 16,-3 0 0-16,-4 8-6 15,-3-1 0-15,-12 1 1 16,-3 2 1-16,-5-2-2 16,-1 4-4-16,3 9-16 15,-3 10-17-15,-24 23-48 16,-19 23-28-16</inkml:trace>
  <inkml:trace contextRef="#ctx0" brushRef="#br0" timeOffset="474476.7084">22977 13185 4 0</inkml:trace>
  <inkml:trace contextRef="#ctx0" brushRef="#br0" timeOffset="474952.0527">23105 13072 123 0,'-2'3'42'0</inkml:trace>
  <inkml:trace contextRef="#ctx0" brushRef="#br0" timeOffset="475416.307">23081 13148 70 0,'-12'0'34'15,"-10"4"-11"-15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2023F949-2ACA-481C-87AE-89754124B8CC}" type="datetimeFigureOut">
              <a:rPr lang="el-GR" smtClean="0"/>
              <a:t>22/12/2020</a:t>
            </a:fld>
            <a:endParaRPr lang="el-GR"/>
          </a:p>
        </p:txBody>
      </p:sp>
      <p:sp>
        <p:nvSpPr>
          <p:cNvPr id="4" name="Slide Image Placeholder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724956"/>
            <a:ext cx="5486400" cy="447627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72DCB121-525A-438D-8FD9-7B2708CF85C9}" type="slidenum">
              <a:rPr lang="el-GR" smtClean="0"/>
              <a:t>‹#›</a:t>
            </a:fld>
            <a:endParaRPr lang="el-GR"/>
          </a:p>
        </p:txBody>
      </p:sp>
    </p:spTree>
    <p:extLst>
      <p:ext uri="{BB962C8B-B14F-4D97-AF65-F5344CB8AC3E}">
        <p14:creationId xmlns:p14="http://schemas.microsoft.com/office/powerpoint/2010/main" val="3693239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7</a:t>
            </a:fld>
            <a:endParaRPr lang="el-GR"/>
          </a:p>
        </p:txBody>
      </p:sp>
    </p:spTree>
    <p:extLst>
      <p:ext uri="{BB962C8B-B14F-4D97-AF65-F5344CB8AC3E}">
        <p14:creationId xmlns:p14="http://schemas.microsoft.com/office/powerpoint/2010/main" val="441343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16</a:t>
            </a:fld>
            <a:endParaRPr lang="el-GR"/>
          </a:p>
        </p:txBody>
      </p:sp>
    </p:spTree>
    <p:extLst>
      <p:ext uri="{BB962C8B-B14F-4D97-AF65-F5344CB8AC3E}">
        <p14:creationId xmlns:p14="http://schemas.microsoft.com/office/powerpoint/2010/main" val="1936611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17</a:t>
            </a:fld>
            <a:endParaRPr lang="el-GR"/>
          </a:p>
        </p:txBody>
      </p:sp>
    </p:spTree>
    <p:extLst>
      <p:ext uri="{BB962C8B-B14F-4D97-AF65-F5344CB8AC3E}">
        <p14:creationId xmlns:p14="http://schemas.microsoft.com/office/powerpoint/2010/main" val="2799638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43</a:t>
            </a:fld>
            <a:endParaRPr lang="el-GR"/>
          </a:p>
        </p:txBody>
      </p:sp>
    </p:spTree>
    <p:extLst>
      <p:ext uri="{BB962C8B-B14F-4D97-AF65-F5344CB8AC3E}">
        <p14:creationId xmlns:p14="http://schemas.microsoft.com/office/powerpoint/2010/main" val="791790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8</a:t>
            </a:fld>
            <a:endParaRPr lang="el-GR"/>
          </a:p>
        </p:txBody>
      </p:sp>
    </p:spTree>
    <p:extLst>
      <p:ext uri="{BB962C8B-B14F-4D97-AF65-F5344CB8AC3E}">
        <p14:creationId xmlns:p14="http://schemas.microsoft.com/office/powerpoint/2010/main" val="2073875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9</a:t>
            </a:fld>
            <a:endParaRPr lang="el-GR"/>
          </a:p>
        </p:txBody>
      </p:sp>
    </p:spTree>
    <p:extLst>
      <p:ext uri="{BB962C8B-B14F-4D97-AF65-F5344CB8AC3E}">
        <p14:creationId xmlns:p14="http://schemas.microsoft.com/office/powerpoint/2010/main" val="1673670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10</a:t>
            </a:fld>
            <a:endParaRPr lang="el-GR"/>
          </a:p>
        </p:txBody>
      </p:sp>
    </p:spTree>
    <p:extLst>
      <p:ext uri="{BB962C8B-B14F-4D97-AF65-F5344CB8AC3E}">
        <p14:creationId xmlns:p14="http://schemas.microsoft.com/office/powerpoint/2010/main" val="2440297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11</a:t>
            </a:fld>
            <a:endParaRPr lang="el-GR"/>
          </a:p>
        </p:txBody>
      </p:sp>
    </p:spTree>
    <p:extLst>
      <p:ext uri="{BB962C8B-B14F-4D97-AF65-F5344CB8AC3E}">
        <p14:creationId xmlns:p14="http://schemas.microsoft.com/office/powerpoint/2010/main" val="193720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12</a:t>
            </a:fld>
            <a:endParaRPr lang="el-GR"/>
          </a:p>
        </p:txBody>
      </p:sp>
    </p:spTree>
    <p:extLst>
      <p:ext uri="{BB962C8B-B14F-4D97-AF65-F5344CB8AC3E}">
        <p14:creationId xmlns:p14="http://schemas.microsoft.com/office/powerpoint/2010/main" val="2677623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13</a:t>
            </a:fld>
            <a:endParaRPr lang="el-GR"/>
          </a:p>
        </p:txBody>
      </p:sp>
    </p:spTree>
    <p:extLst>
      <p:ext uri="{BB962C8B-B14F-4D97-AF65-F5344CB8AC3E}">
        <p14:creationId xmlns:p14="http://schemas.microsoft.com/office/powerpoint/2010/main" val="3815137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14</a:t>
            </a:fld>
            <a:endParaRPr lang="el-GR"/>
          </a:p>
        </p:txBody>
      </p:sp>
    </p:spTree>
    <p:extLst>
      <p:ext uri="{BB962C8B-B14F-4D97-AF65-F5344CB8AC3E}">
        <p14:creationId xmlns:p14="http://schemas.microsoft.com/office/powerpoint/2010/main" val="2459724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15</a:t>
            </a:fld>
            <a:endParaRPr lang="el-GR"/>
          </a:p>
        </p:txBody>
      </p:sp>
    </p:spTree>
    <p:extLst>
      <p:ext uri="{BB962C8B-B14F-4D97-AF65-F5344CB8AC3E}">
        <p14:creationId xmlns:p14="http://schemas.microsoft.com/office/powerpoint/2010/main" val="3818941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D8BD707-D9CF-40AE-B4C6-C98DA3205C09}" type="datetimeFigureOut">
              <a:rPr lang="en-US" smtClean="0"/>
              <a:pPr/>
              <a:t>12/22/2020</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solidFill>
                <a:srgbClr val="94C600"/>
              </a:solidFill>
            </a:endParaRP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F15528-21DE-4FAA-801E-634DDDAF4B2B}" type="slidenum">
              <a:rPr lang="en-US" smtClean="0">
                <a:solidFill>
                  <a:srgbClr val="94C600"/>
                </a:solidFill>
              </a:rPr>
              <a:pPr/>
              <a:t>‹#›</a:t>
            </a:fld>
            <a:endParaRPr lang="en-US" dirty="0">
              <a:solidFill>
                <a:srgbClr val="94C600"/>
              </a:solidFill>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5685812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12/22/2020</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274961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12/22/2020</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293401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8350" y="710292"/>
            <a:ext cx="7415050" cy="661308"/>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738350" y="1492275"/>
            <a:ext cx="7415050" cy="43484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12/22/2020</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1667092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12/22/2020</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783907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12/22/2020</a:t>
            </a:fld>
            <a:endParaRPr lang="en-US" dirty="0"/>
          </a:p>
        </p:txBody>
      </p:sp>
      <p:sp>
        <p:nvSpPr>
          <p:cNvPr id="6" name="Footer Placeholder 5"/>
          <p:cNvSpPr>
            <a:spLocks noGrp="1"/>
          </p:cNvSpPr>
          <p:nvPr>
            <p:ph type="ftr" sz="quarter" idx="11"/>
          </p:nvPr>
        </p:nvSpPr>
        <p:spPr/>
        <p:txBody>
          <a:bodyPr/>
          <a:lstStyle/>
          <a:p>
            <a:endParaRPr lang="en-US" dirty="0">
              <a:solidFill>
                <a:srgbClr val="94C60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61983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12/22/2020</a:t>
            </a:fld>
            <a:endParaRPr lang="en-US" dirty="0"/>
          </a:p>
        </p:txBody>
      </p:sp>
      <p:sp>
        <p:nvSpPr>
          <p:cNvPr id="8" name="Footer Placeholder 7"/>
          <p:cNvSpPr>
            <a:spLocks noGrp="1"/>
          </p:cNvSpPr>
          <p:nvPr>
            <p:ph type="ftr" sz="quarter" idx="11"/>
          </p:nvPr>
        </p:nvSpPr>
        <p:spPr/>
        <p:txBody>
          <a:bodyPr/>
          <a:lstStyle/>
          <a:p>
            <a:endParaRPr lang="en-US" dirty="0">
              <a:solidFill>
                <a:srgbClr val="94C600"/>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945343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12/22/2020</a:t>
            </a:fld>
            <a:endParaRPr lang="en-US" dirty="0"/>
          </a:p>
        </p:txBody>
      </p:sp>
      <p:sp>
        <p:nvSpPr>
          <p:cNvPr id="4" name="Footer Placeholder 3"/>
          <p:cNvSpPr>
            <a:spLocks noGrp="1"/>
          </p:cNvSpPr>
          <p:nvPr>
            <p:ph type="ftr" sz="quarter" idx="11"/>
          </p:nvPr>
        </p:nvSpPr>
        <p:spPr/>
        <p:txBody>
          <a:bodyPr/>
          <a:lstStyle/>
          <a:p>
            <a:endParaRPr lang="en-US" dirty="0">
              <a:solidFill>
                <a:srgbClr val="94C600"/>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166748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12/22/2020</a:t>
            </a:fld>
            <a:endParaRPr lang="en-US" dirty="0"/>
          </a:p>
        </p:txBody>
      </p:sp>
      <p:sp>
        <p:nvSpPr>
          <p:cNvPr id="3" name="Footer Placeholder 2"/>
          <p:cNvSpPr>
            <a:spLocks noGrp="1"/>
          </p:cNvSpPr>
          <p:nvPr>
            <p:ph type="ftr" sz="quarter" idx="11"/>
          </p:nvPr>
        </p:nvSpPr>
        <p:spPr/>
        <p:txBody>
          <a:bodyPr/>
          <a:lstStyle/>
          <a:p>
            <a:endParaRPr lang="en-US" dirty="0">
              <a:solidFill>
                <a:srgbClr val="94C6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545820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12/22/2020</a:t>
            </a:fld>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solidFill>
                <a:srgbClr val="94C600"/>
              </a:solidFill>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46385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12/22/2020</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solidFill>
                <a:srgbClr val="94C60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305712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38350" y="710292"/>
            <a:ext cx="741505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38350" y="1907270"/>
            <a:ext cx="7415050" cy="39334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D8BD707-D9CF-40AE-B4C6-C98DA3205C09}" type="datetimeFigureOut">
              <a:rPr lang="en-US" smtClean="0"/>
              <a:pPr/>
              <a:t>12/22/2020</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solidFill>
                <a:srgbClr val="94C600"/>
              </a:solidFill>
            </a:endParaRP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80242544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customXml" Target="../ink/ink5.xml"/><Relationship Id="rId4" Type="http://schemas.openxmlformats.org/officeDocument/2006/relationships/image" Target="../media/image3.gif"/></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2.xml.rels><?xml version="1.0" encoding="UTF-8" standalone="yes"?>
<Relationships xmlns="http://schemas.openxmlformats.org/package/2006/relationships"><Relationship Id="rId8" Type="http://schemas.openxmlformats.org/officeDocument/2006/relationships/customXml" Target="../ink/ink7.xml"/><Relationship Id="rId3" Type="http://schemas.openxmlformats.org/officeDocument/2006/relationships/image" Target="../media/image7.png"/><Relationship Id="rId7"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customXml" Target="../ink/ink6.xml"/><Relationship Id="rId4" Type="http://schemas.openxmlformats.org/officeDocument/2006/relationships/image" Target="../media/image120.png"/><Relationship Id="rId9" Type="http://schemas.openxmlformats.org/officeDocument/2006/relationships/image" Target="../media/image14.emf"/></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6.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ustomXml" Target="../ink/ink8.xml"/><Relationship Id="rId5" Type="http://schemas.openxmlformats.org/officeDocument/2006/relationships/image" Target="../media/image3.gif"/><Relationship Id="rId4" Type="http://schemas.openxmlformats.org/officeDocument/2006/relationships/image" Target="../media/image150.png"/></Relationships>
</file>

<file path=ppt/slides/_rels/slide1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3.gif"/><Relationship Id="rId4" Type="http://schemas.openxmlformats.org/officeDocument/2006/relationships/image" Target="NUL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8.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ustomXml" Target="../ink/ink9.xml"/><Relationship Id="rId5" Type="http://schemas.openxmlformats.org/officeDocument/2006/relationships/image" Target="../media/image3.gif"/><Relationship Id="rId4" Type="http://schemas.openxmlformats.org/officeDocument/2006/relationships/image" Target="../media/image170.png"/></Relationships>
</file>

<file path=ppt/slides/_rels/slide1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7.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12.png"/><Relationship Id="rId7" Type="http://schemas.openxmlformats.org/officeDocument/2006/relationships/customXml" Target="../ink/ink10.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3.png"/><Relationship Id="rId4" Type="http://schemas.openxmlformats.org/officeDocument/2006/relationships/image" Target="NUL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3.emf"/><Relationship Id="rId5" Type="http://schemas.openxmlformats.org/officeDocument/2006/relationships/customXml" Target="../ink/ink11.xml"/><Relationship Id="rId4" Type="http://schemas.openxmlformats.org/officeDocument/2006/relationships/image" Target="../media/image3.gif"/></Relationships>
</file>

<file path=ppt/slides/_rels/slide1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25.emf"/><Relationship Id="rId4" Type="http://schemas.openxmlformats.org/officeDocument/2006/relationships/customXml" Target="../ink/ink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26.emf"/><Relationship Id="rId4" Type="http://schemas.openxmlformats.org/officeDocument/2006/relationships/customXml" Target="../ink/ink13.xml"/></Relationships>
</file>

<file path=ppt/slides/_rels/slide2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customXml" Target="../ink/ink14.xml"/><Relationship Id="rId4" Type="http://schemas.openxmlformats.org/officeDocument/2006/relationships/image" Target="../media/image3.gif"/></Relationships>
</file>

<file path=ppt/slides/_rels/slide2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29.emf"/><Relationship Id="rId4" Type="http://schemas.openxmlformats.org/officeDocument/2006/relationships/customXml" Target="../ink/ink15.xml"/></Relationships>
</file>

<file path=ppt/slides/_rels/slide2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30.emf"/><Relationship Id="rId4" Type="http://schemas.openxmlformats.org/officeDocument/2006/relationships/customXml" Target="../ink/ink16.xml"/></Relationships>
</file>

<file path=ppt/slides/_rels/slide2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customXml" Target="../ink/ink18.xml"/><Relationship Id="rId3" Type="http://schemas.openxmlformats.org/officeDocument/2006/relationships/image" Target="NULL"/><Relationship Id="rId7" Type="http://schemas.openxmlformats.org/officeDocument/2006/relationships/image" Target="../media/image3.gif"/><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NULL"/><Relationship Id="rId4" Type="http://schemas.openxmlformats.org/officeDocument/2006/relationships/customXml" Target="../ink/ink17.xml"/><Relationship Id="rId9" Type="http://schemas.openxmlformats.org/officeDocument/2006/relationships/image" Target="../media/image32.emf"/></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34.emf"/><Relationship Id="rId5" Type="http://schemas.openxmlformats.org/officeDocument/2006/relationships/customXml" Target="../ink/ink19.xml"/><Relationship Id="rId4" Type="http://schemas.openxmlformats.org/officeDocument/2006/relationships/image" Target="../media/image3.gif"/></Relationships>
</file>

<file path=ppt/slides/_rels/slide2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NUL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7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NUL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media/image3.gif"/><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NULL"/><Relationship Id="rId4" Type="http://schemas.openxmlformats.org/officeDocument/2006/relationships/customXml" Target="../ink/ink20.xml"/></Relationships>
</file>

<file path=ppt/slides/_rels/slide32.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image" Target="../media/image310.png"/><Relationship Id="rId7" Type="http://schemas.openxmlformats.org/officeDocument/2006/relationships/customXml" Target="../ink/ink22.xml"/><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320.emf"/><Relationship Id="rId4" Type="http://schemas.openxmlformats.org/officeDocument/2006/relationships/customXml" Target="../ink/ink21.xml"/></Relationships>
</file>

<file path=ppt/slides/_rels/slide3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NUL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NUL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NUL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NULL"/><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customXml" Target="../ink/ink23.xml"/></Relationships>
</file>

<file path=ppt/slides/_rels/slide3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NULL"/><Relationship Id="rId1" Type="http://schemas.openxmlformats.org/officeDocument/2006/relationships/slideLayout" Target="../slideLayouts/slideLayout2.xml"/><Relationship Id="rId5" Type="http://schemas.openxmlformats.org/officeDocument/2006/relationships/image" Target="../media/image40.emf"/><Relationship Id="rId4" Type="http://schemas.openxmlformats.org/officeDocument/2006/relationships/customXml" Target="../ink/ink24.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NULL"/><Relationship Id="rId1" Type="http://schemas.openxmlformats.org/officeDocument/2006/relationships/slideLayout" Target="../slideLayouts/slideLayout2.xml"/><Relationship Id="rId5" Type="http://schemas.openxmlformats.org/officeDocument/2006/relationships/image" Target="../media/image41.emf"/><Relationship Id="rId4" Type="http://schemas.openxmlformats.org/officeDocument/2006/relationships/customXml" Target="../ink/ink25.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NUL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50.png"/><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customXml" Target="../ink/ink26.xml"/><Relationship Id="rId4" Type="http://schemas.openxmlformats.org/officeDocument/2006/relationships/image" Target="../media/image3.gif"/></Relationships>
</file>

<file path=ppt/slides/_rels/slide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customXml" Target="../ink/ink1.xml"/><Relationship Id="rId4" Type="http://schemas.openxmlformats.org/officeDocument/2006/relationships/image" Target="../media/image3.gif"/></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3.gif"/><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ustomXml" Target="../ink/ink3.xml"/><Relationship Id="rId5" Type="http://schemas.openxmlformats.org/officeDocument/2006/relationships/image" Target="../media/image3.gif"/><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ustomXml" Target="../ink/ink4.xml"/><Relationship Id="rId5" Type="http://schemas.openxmlformats.org/officeDocument/2006/relationships/image" Target="../media/image3.gif"/><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Up Ribbon 6"/>
          <p:cNvSpPr/>
          <p:nvPr/>
        </p:nvSpPr>
        <p:spPr>
          <a:xfrm>
            <a:off x="1485900" y="152400"/>
            <a:ext cx="6172200" cy="1371600"/>
          </a:xfrm>
          <a:prstGeom prst="ribbon2">
            <a:avLst>
              <a:gd name="adj1" fmla="val 19136"/>
              <a:gd name="adj2" fmla="val 75000"/>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800" b="0" i="0" u="none" strike="noStrike" kern="1200" cap="none" spc="0" normalizeH="0" baseline="0" noProof="0" dirty="0" smtClean="0">
                <a:ln>
                  <a:noFill/>
                </a:ln>
                <a:solidFill>
                  <a:prstClr val="white"/>
                </a:solidFill>
                <a:effectLst/>
                <a:uLnTx/>
                <a:uFillTx/>
                <a:latin typeface="Calibri" panose="020F0502020204030204"/>
                <a:ea typeface="+mn-ea"/>
                <a:cs typeface="+mn-cs"/>
              </a:rPr>
              <a:t>Η διάλεξη θα ξεκινήσει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800" b="0" i="0" u="none" strike="noStrike" kern="1200" cap="none" spc="0" normalizeH="0" baseline="0" noProof="0" dirty="0" smtClean="0">
                <a:ln>
                  <a:noFill/>
                </a:ln>
                <a:solidFill>
                  <a:prstClr val="white"/>
                </a:solidFill>
                <a:effectLst/>
                <a:uLnTx/>
                <a:uFillTx/>
                <a:latin typeface="Calibri" panose="020F0502020204030204"/>
                <a:ea typeface="+mn-ea"/>
                <a:cs typeface="+mn-cs"/>
              </a:rPr>
              <a:t>στις 1</a:t>
            </a:r>
            <a:r>
              <a:rPr lang="en-US" sz="2800" dirty="0">
                <a:solidFill>
                  <a:prstClr val="white"/>
                </a:solidFill>
                <a:latin typeface="Calibri" panose="020F0502020204030204"/>
              </a:rPr>
              <a:t>0</a:t>
            </a:r>
            <a:r>
              <a:rPr kumimoji="0" lang="el-GR" sz="2800" b="0" i="0" u="none" strike="noStrike" kern="1200" cap="none" spc="0" normalizeH="0" baseline="0" noProof="0" dirty="0" smtClean="0">
                <a:ln>
                  <a:noFill/>
                </a:ln>
                <a:solidFill>
                  <a:prstClr val="white"/>
                </a:solidFill>
                <a:effectLst/>
                <a:uLnTx/>
                <a:uFillTx/>
                <a:latin typeface="Calibri" panose="020F0502020204030204"/>
                <a:ea typeface="+mn-ea"/>
                <a:cs typeface="+mn-cs"/>
              </a:rPr>
              <a:t>:</a:t>
            </a:r>
            <a:r>
              <a:rPr lang="en-US" sz="2800" noProof="0" dirty="0" smtClean="0">
                <a:solidFill>
                  <a:prstClr val="white"/>
                </a:solidFill>
                <a:latin typeface="Calibri" panose="020F0502020204030204"/>
              </a:rPr>
              <a:t>15</a:t>
            </a:r>
            <a:r>
              <a:rPr kumimoji="0" lang="el-GR" sz="2800" b="0" i="0" u="none" strike="noStrike" kern="1200" cap="none" spc="0" normalizeH="0" baseline="0" noProof="0" dirty="0" smtClean="0">
                <a:ln>
                  <a:noFill/>
                </a:ln>
                <a:solidFill>
                  <a:prstClr val="white"/>
                </a:solidFill>
                <a:effectLst/>
                <a:uLnTx/>
                <a:uFillTx/>
                <a:latin typeface="Calibri" panose="020F0502020204030204"/>
                <a:ea typeface="+mn-ea"/>
                <a:cs typeface="+mn-cs"/>
              </a:rPr>
              <a:t> ακριβώς</a:t>
            </a:r>
            <a:endParaRPr kumimoji="0" lang="el-GR"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2" descr="http://photos1.blogger.com/x/blogger/3569/2389/1600/760725/Decorated_tre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657600"/>
            <a:ext cx="32004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6066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334000"/>
              </a:xfrm>
            </p:spPr>
            <p:txBody>
              <a:bodyPr>
                <a:normAutofit/>
              </a:bodyPr>
              <a:lstStyle/>
              <a:p>
                <a:r>
                  <a:rPr lang="el-GR" b="1" dirty="0" smtClean="0"/>
                  <a:t>Παράδειγμα – Λύση:</a:t>
                </a:r>
              </a:p>
              <a:p>
                <a:pPr lvl="1"/>
                <a:r>
                  <a:rPr lang="el-GR" sz="1800" dirty="0" smtClean="0">
                    <a:ea typeface="Cambria Math" panose="02040503050406030204" pitchFamily="18" charset="0"/>
                  </a:rPr>
                  <a:t>Μια μπαταρία έχει ΗΕΔ 12 </a:t>
                </a:r>
                <a:r>
                  <a:rPr lang="en-US" sz="1800" dirty="0" smtClean="0">
                    <a:ea typeface="Cambria Math" panose="02040503050406030204" pitchFamily="18" charset="0"/>
                  </a:rPr>
                  <a:t>V </a:t>
                </a:r>
                <a:r>
                  <a:rPr lang="el-GR" sz="1800" dirty="0" smtClean="0">
                    <a:ea typeface="Cambria Math" panose="02040503050406030204" pitchFamily="18" charset="0"/>
                  </a:rPr>
                  <a:t>και εσωτερική αντίσταση </a:t>
                </a:r>
                <a14:m>
                  <m:oMath xmlns:m="http://schemas.openxmlformats.org/officeDocument/2006/math">
                    <m:r>
                      <a:rPr lang="en-US" sz="1800" b="1" i="1">
                        <a:latin typeface="Cambria Math" panose="02040503050406030204" pitchFamily="18" charset="0"/>
                        <a:ea typeface="Cambria Math" panose="02040503050406030204" pitchFamily="18" charset="0"/>
                      </a:rPr>
                      <m:t>𝒓</m:t>
                    </m:r>
                    <m:r>
                      <a:rPr lang="el-GR" sz="1800" b="1" i="1" smtClean="0">
                        <a:latin typeface="Cambria Math" panose="02040503050406030204" pitchFamily="18" charset="0"/>
                        <a:ea typeface="Cambria Math" panose="02040503050406030204" pitchFamily="18" charset="0"/>
                      </a:rPr>
                      <m:t>=</m:t>
                    </m:r>
                  </m:oMath>
                </a14:m>
                <a:r>
                  <a:rPr lang="el-GR" sz="1800" dirty="0" smtClean="0">
                    <a:ea typeface="Cambria Math" panose="02040503050406030204" pitchFamily="18" charset="0"/>
                  </a:rPr>
                  <a:t> </a:t>
                </a:r>
                <a:r>
                  <a:rPr lang="en-US" sz="1800" dirty="0" smtClean="0">
                    <a:ea typeface="Cambria Math" panose="02040503050406030204" pitchFamily="18" charset="0"/>
                  </a:rPr>
                  <a:t>0.05 </a:t>
                </a:r>
                <a:r>
                  <a:rPr lang="el-GR" sz="1800" dirty="0" smtClean="0">
                    <a:ea typeface="Cambria Math" panose="02040503050406030204" pitchFamily="18" charset="0"/>
                  </a:rPr>
                  <a:t>Ω. Οι πόλοι της συνδέονται σε μια εξωτερική αντίσταση με </a:t>
                </a:r>
                <a:r>
                  <a:rPr lang="en-US" sz="1800" dirty="0" smtClean="0">
                    <a:ea typeface="Cambria Math" panose="02040503050406030204" pitchFamily="18" charset="0"/>
                  </a:rPr>
                  <a:t>R=3 </a:t>
                </a:r>
                <a:r>
                  <a:rPr lang="el-GR" sz="1800" dirty="0" smtClean="0">
                    <a:ea typeface="Cambria Math" panose="02040503050406030204" pitchFamily="18" charset="0"/>
                  </a:rPr>
                  <a:t>Ω.</a:t>
                </a:r>
                <a:r>
                  <a:rPr lang="en-US" sz="1800" dirty="0" smtClean="0">
                    <a:ea typeface="Cambria Math" panose="02040503050406030204" pitchFamily="18" charset="0"/>
                  </a:rPr>
                  <a:t/>
                </a:r>
                <a:br>
                  <a:rPr lang="en-US" sz="1800" dirty="0" smtClean="0">
                    <a:ea typeface="Cambria Math" panose="02040503050406030204" pitchFamily="18" charset="0"/>
                  </a:rPr>
                </a:br>
                <a:r>
                  <a:rPr lang="el-GR" sz="1800" dirty="0" smtClean="0">
                    <a:ea typeface="Cambria Math" panose="02040503050406030204" pitchFamily="18" charset="0"/>
                  </a:rPr>
                  <a:t>Α) Βρείτε το ρεύμα και τη διαφορά δυναμικού της μπαταρίας</a:t>
                </a:r>
                <a:r>
                  <a:rPr lang="en-US" sz="1800" dirty="0" smtClean="0">
                    <a:ea typeface="Cambria Math" panose="02040503050406030204" pitchFamily="18" charset="0"/>
                  </a:rPr>
                  <a:t/>
                </a:r>
                <a:br>
                  <a:rPr lang="en-US" sz="1800" dirty="0" smtClean="0">
                    <a:ea typeface="Cambria Math" panose="02040503050406030204" pitchFamily="18" charset="0"/>
                  </a:rPr>
                </a:br>
                <a:r>
                  <a:rPr lang="el-GR" sz="1800" dirty="0">
                    <a:ea typeface="Cambria Math" panose="02040503050406030204" pitchFamily="18" charset="0"/>
                  </a:rPr>
                  <a:t>Β) Υπολογίστε την ισχύ που λαμβάνει ο αντιστάτης, η εσωτερική αντίσταση και την ισχύ που δίνει η μπαταρία</a:t>
                </a:r>
              </a:p>
              <a:p>
                <a:pPr lvl="1"/>
                <a:endParaRPr lang="el-GR" sz="1800" dirty="0" smtClean="0">
                  <a:ea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334000"/>
              </a:xfrm>
              <a:blipFill rotWithShape="0">
                <a:blip r:embed="rId3"/>
                <a:stretch>
                  <a:fillRect t="-914"/>
                </a:stretch>
              </a:blipFill>
            </p:spPr>
            <p:txBody>
              <a:bodyPr/>
              <a:lstStyle/>
              <a:p>
                <a:r>
                  <a:rPr lang="el-GR">
                    <a:noFill/>
                  </a:rPr>
                  <a:t> </a:t>
                </a:r>
              </a:p>
            </p:txBody>
          </p:sp>
        </mc:Fallback>
      </mc:AlternateContent>
      <p:pic>
        <p:nvPicPr>
          <p:cNvPr id="5" name="Picture 2" descr="http://photos1.blogger.com/x/blogger/3569/2389/1600/760725/Decorated_tree.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544680" y="3297600"/>
              <a:ext cx="8491320" cy="3223800"/>
            </p14:xfrm>
          </p:contentPart>
        </mc:Choice>
        <mc:Fallback xmlns="">
          <p:pic>
            <p:nvPicPr>
              <p:cNvPr id="4" name="Ink 3"/>
              <p:cNvPicPr/>
              <p:nvPr/>
            </p:nvPicPr>
            <p:blipFill>
              <a:blip r:embed="rId6"/>
              <a:stretch>
                <a:fillRect/>
              </a:stretch>
            </p:blipFill>
            <p:spPr>
              <a:xfrm>
                <a:off x="536760" y="3287880"/>
                <a:ext cx="8507520" cy="3242520"/>
              </a:xfrm>
              <a:prstGeom prst="rect">
                <a:avLst/>
              </a:prstGeom>
            </p:spPr>
          </p:pic>
        </mc:Fallback>
      </mc:AlternateContent>
    </p:spTree>
    <p:extLst>
      <p:ext uri="{BB962C8B-B14F-4D97-AF65-F5344CB8AC3E}">
        <p14:creationId xmlns:p14="http://schemas.microsoft.com/office/powerpoint/2010/main" val="38643198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p:sp>
        <p:nvSpPr>
          <p:cNvPr id="3" name="Content Placeholder 2"/>
          <p:cNvSpPr>
            <a:spLocks noGrp="1"/>
          </p:cNvSpPr>
          <p:nvPr>
            <p:ph idx="1"/>
          </p:nvPr>
        </p:nvSpPr>
        <p:spPr>
          <a:xfrm>
            <a:off x="738350" y="1371600"/>
            <a:ext cx="7872249" cy="5334000"/>
          </a:xfrm>
        </p:spPr>
        <p:txBody>
          <a:bodyPr>
            <a:normAutofit/>
          </a:bodyPr>
          <a:lstStyle/>
          <a:p>
            <a:r>
              <a:rPr lang="el-GR" b="1" dirty="0" smtClean="0"/>
              <a:t>Αντιστάτες σε σειρά &amp; παράλληλα</a:t>
            </a:r>
          </a:p>
          <a:p>
            <a:pPr lvl="1"/>
            <a:r>
              <a:rPr lang="el-GR" dirty="0" smtClean="0"/>
              <a:t>Ας δούμε αν μπορούμε να εφαρμόσουμε το ίδιο «σχέδιο» στους αντιστάτες, όπως κάναμε με τους πυκνωτές</a:t>
            </a:r>
          </a:p>
          <a:p>
            <a:pPr lvl="1"/>
            <a:r>
              <a:rPr lang="el-GR" dirty="0" smtClean="0"/>
              <a:t>Ας ξεκινήσουμε με μια διάταξη σε σειρά</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48096"/>
          <a:stretch/>
        </p:blipFill>
        <p:spPr>
          <a:xfrm>
            <a:off x="1170272" y="3124200"/>
            <a:ext cx="3782728" cy="320040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3995"/>
          <a:stretch/>
        </p:blipFill>
        <p:spPr>
          <a:xfrm>
            <a:off x="5105400" y="3124200"/>
            <a:ext cx="3352800" cy="3200400"/>
          </a:xfrm>
          <a:prstGeom prst="rect">
            <a:avLst/>
          </a:prstGeom>
        </p:spPr>
      </p:pic>
      <p:pic>
        <p:nvPicPr>
          <p:cNvPr id="7" name="Picture 2" descr="http://photos1.blogger.com/x/blogger/3569/2389/1600/760725/Decorated_tree.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5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5369" t="9213" b="13257"/>
          <a:stretch/>
        </p:blipFill>
        <p:spPr>
          <a:xfrm>
            <a:off x="5758745" y="720099"/>
            <a:ext cx="2851854" cy="2175501"/>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083798"/>
              </a:xfrm>
            </p:spPr>
            <p:txBody>
              <a:bodyPr>
                <a:normAutofit fontScale="92500"/>
              </a:bodyPr>
              <a:lstStyle/>
              <a:p>
                <a:r>
                  <a:rPr lang="el-GR" b="1" dirty="0" smtClean="0"/>
                  <a:t>Αντιστάτες σε σειρά</a:t>
                </a:r>
              </a:p>
              <a:p>
                <a:pPr lvl="1"/>
                <a:r>
                  <a:rPr lang="el-GR" dirty="0" smtClean="0"/>
                  <a:t>Η διαφορά δυναμικού δίνεται ως </a:t>
                </a:r>
                <a:endParaRPr lang="en-US" b="0" i="0"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r>
                        <m:rPr>
                          <m:sty m:val="p"/>
                        </m:rPr>
                        <a:rPr lang="el-GR" b="0" i="0" smtClean="0">
                          <a:latin typeface="Cambria Math" panose="02040503050406030204" pitchFamily="18" charset="0"/>
                        </a:rPr>
                        <m:t>Δ</m:t>
                      </m:r>
                      <m:r>
                        <m:rPr>
                          <m:sty m:val="p"/>
                        </m:rPr>
                        <a:rPr lang="en-US" b="0" i="0" smtClean="0">
                          <a:latin typeface="Cambria Math" panose="02040503050406030204" pitchFamily="18" charset="0"/>
                        </a:rPr>
                        <m:t>V</m:t>
                      </m:r>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l-GR" b="0" i="0" smtClean="0">
                              <a:latin typeface="Cambria Math" panose="02040503050406030204" pitchFamily="18" charset="0"/>
                            </a:rPr>
                            <m:t>Δ</m:t>
                          </m:r>
                          <m:r>
                            <a:rPr lang="en-US" b="0" i="1" smtClean="0">
                              <a:latin typeface="Cambria Math" panose="02040503050406030204" pitchFamily="18" charset="0"/>
                            </a:rPr>
                            <m:t>𝑉</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l-GR" b="0" i="0" smtClean="0">
                              <a:latin typeface="Cambria Math" panose="02040503050406030204" pitchFamily="18" charset="0"/>
                            </a:rPr>
                            <m:t>Δ</m:t>
                          </m:r>
                          <m:r>
                            <m:rPr>
                              <m:sty m:val="p"/>
                            </m:rPr>
                            <a:rPr lang="en-US" b="0" i="0" smtClean="0">
                              <a:latin typeface="Cambria Math" panose="02040503050406030204" pitchFamily="18" charset="0"/>
                            </a:rPr>
                            <m:t>V</m:t>
                          </m:r>
                        </m:e>
                        <m:sub>
                          <m:r>
                            <a:rPr lang="en-US" b="0" i="1" smtClean="0">
                              <a:latin typeface="Cambria Math" panose="02040503050406030204" pitchFamily="18" charset="0"/>
                            </a:rPr>
                            <m:t>2</m:t>
                          </m:r>
                        </m:sub>
                      </m:sSub>
                    </m:oMath>
                    <m:oMath xmlns:m="http://schemas.openxmlformats.org/officeDocument/2006/math">
                      <m:r>
                        <a:rPr lang="el-GR" b="0" i="1" smtClean="0">
                          <a:latin typeface="Cambria Math" panose="02040503050406030204" pitchFamily="18" charset="0"/>
                        </a:rPr>
                        <m:t>       </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2</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2</m:t>
                          </m:r>
                        </m:sub>
                      </m:sSub>
                    </m:oMath>
                  </m:oMathPara>
                </a14:m>
                <a:r>
                  <a:rPr lang="el-GR" b="0" i="1" dirty="0" smtClean="0">
                    <a:latin typeface="Cambria Math" panose="02040503050406030204" pitchFamily="18" charset="0"/>
                  </a:rPr>
                  <a:t/>
                </a:r>
                <a:br>
                  <a:rPr lang="el-GR" b="0" i="1" dirty="0" smtClean="0">
                    <a:latin typeface="Cambria Math" panose="02040503050406030204" pitchFamily="18" charset="0"/>
                  </a:rPr>
                </a:br>
                <a:endParaRPr lang="el-GR" dirty="0" smtClean="0"/>
              </a:p>
              <a:p>
                <a:pPr lvl="1"/>
                <a:r>
                  <a:rPr lang="el-GR" dirty="0" smtClean="0"/>
                  <a:t>Η </a:t>
                </a:r>
                <a:r>
                  <a:rPr lang="el-GR" dirty="0"/>
                  <a:t>ποσότητα φορτίου </a:t>
                </a:r>
                <a14:m>
                  <m:oMath xmlns:m="http://schemas.openxmlformats.org/officeDocument/2006/math">
                    <m:r>
                      <a:rPr lang="en-US" i="1" dirty="0">
                        <a:latin typeface="Cambria Math" panose="02040503050406030204" pitchFamily="18" charset="0"/>
                      </a:rPr>
                      <m:t>𝑄</m:t>
                    </m:r>
                  </m:oMath>
                </a14:m>
                <a:r>
                  <a:rPr lang="en-US" dirty="0"/>
                  <a:t> </a:t>
                </a:r>
                <a:r>
                  <a:rPr lang="el-GR" dirty="0"/>
                  <a:t>που εξέρχεται του αντιστάτη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1</m:t>
                        </m:r>
                      </m:sub>
                    </m:sSub>
                  </m:oMath>
                </a14:m>
                <a:r>
                  <a:rPr lang="en-US" dirty="0"/>
                  <a:t> </a:t>
                </a:r>
                <a:r>
                  <a:rPr lang="el-GR" dirty="0" smtClean="0"/>
                  <a:t>θα </a:t>
                </a:r>
                <a:r>
                  <a:rPr lang="el-GR" dirty="0"/>
                  <a:t>πρέπει να είναι ίδια με αυτή </a:t>
                </a:r>
                <a:r>
                  <a:rPr lang="el-GR" dirty="0" smtClean="0"/>
                  <a:t>που </a:t>
                </a:r>
                <a:r>
                  <a:rPr lang="el-GR" dirty="0"/>
                  <a:t>εισέρχεται στον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m:t>
                        </m:r>
                      </m:e>
                      <m:sub>
                        <m:r>
                          <a:rPr lang="el-GR" i="1">
                            <a:latin typeface="Cambria Math" panose="02040503050406030204" pitchFamily="18" charset="0"/>
                          </a:rPr>
                          <m:t>2</m:t>
                        </m:r>
                      </m:sub>
                    </m:sSub>
                  </m:oMath>
                </a14:m>
                <a:r>
                  <a:rPr lang="el-GR" dirty="0" smtClean="0"/>
                  <a:t>, </a:t>
                </a:r>
                <a:r>
                  <a:rPr lang="el-GR" dirty="0"/>
                  <a:t>α</a:t>
                </a:r>
                <a:r>
                  <a:rPr lang="el-GR" dirty="0" smtClean="0"/>
                  <a:t>φού </a:t>
                </a:r>
                <a:r>
                  <a:rPr lang="el-GR" dirty="0"/>
                  <a:t>το φορτίο στο κύκλωμα δεν αλλάζει!</a:t>
                </a:r>
                <a:endParaRPr lang="en-US" dirty="0"/>
              </a:p>
              <a:p>
                <a:pPr lvl="1"/>
                <a:r>
                  <a:rPr lang="el-GR" dirty="0"/>
                  <a:t>Άρα </a:t>
                </a:r>
                <a14:m>
                  <m:oMath xmlns:m="http://schemas.openxmlformats.org/officeDocument/2006/math">
                    <m:r>
                      <m:rPr>
                        <m:sty m:val="p"/>
                      </m:rPr>
                      <a:rPr lang="en-US">
                        <a:latin typeface="Cambria Math" panose="02040503050406030204" pitchFamily="18" charset="0"/>
                      </a:rPr>
                      <m:t>I</m:t>
                    </m:r>
                    <m:r>
                      <a:rPr lang="en-US">
                        <a:latin typeface="Cambria Math" panose="02040503050406030204" pitchFamily="18" charset="0"/>
                      </a:rPr>
                      <m:t>=</m:t>
                    </m:r>
                    <m:sSub>
                      <m:sSubPr>
                        <m:ctrlPr>
                          <a:rPr lang="el-GR"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2</m:t>
                        </m:r>
                      </m:sub>
                    </m:sSub>
                  </m:oMath>
                </a14:m>
                <a:r>
                  <a:rPr lang="en-US" dirty="0"/>
                  <a:t>, </a:t>
                </a:r>
                <a:r>
                  <a:rPr lang="el-GR" dirty="0"/>
                  <a:t>αν </a:t>
                </a:r>
                <a14:m>
                  <m:oMath xmlns:m="http://schemas.openxmlformats.org/officeDocument/2006/math">
                    <m:r>
                      <m:rPr>
                        <m:sty m:val="p"/>
                      </m:rPr>
                      <a:rPr lang="en-US">
                        <a:latin typeface="Cambria Math" panose="02040503050406030204" pitchFamily="18" charset="0"/>
                      </a:rPr>
                      <m:t>I</m:t>
                    </m:r>
                  </m:oMath>
                </a14:m>
                <a:r>
                  <a:rPr lang="en-US" dirty="0"/>
                  <a:t> </a:t>
                </a:r>
                <a:r>
                  <a:rPr lang="el-GR" dirty="0"/>
                  <a:t>είναι το ρεύμα που άγει η </a:t>
                </a:r>
                <a:r>
                  <a:rPr lang="el-GR" dirty="0" smtClean="0"/>
                  <a:t>μπαταρία</a:t>
                </a:r>
              </a:p>
              <a:p>
                <a:pPr lvl="1"/>
                <a:r>
                  <a:rPr lang="el-GR" dirty="0" smtClean="0"/>
                  <a:t>Έτσι,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2</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𝐼</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2</m:t>
                        </m:r>
                      </m:sub>
                    </m:sSub>
                    <m:r>
                      <a:rPr lang="en-US" b="0" i="1" smtClean="0">
                        <a:latin typeface="Cambria Math" panose="02040503050406030204" pitchFamily="18" charset="0"/>
                      </a:rPr>
                      <m:t>)</m:t>
                    </m:r>
                  </m:oMath>
                </a14:m>
                <a:endParaRPr lang="el-GR" dirty="0" smtClean="0"/>
              </a:p>
              <a:p>
                <a:pPr lvl="1"/>
                <a:r>
                  <a:rPr lang="el-GR" dirty="0" smtClean="0"/>
                  <a:t>Οπότε ένας ισοδύναμος αντιστάτης θα πρέπει να έχει αντίσταση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𝑒𝑞</m:t>
                        </m:r>
                      </m:sub>
                    </m:sSub>
                    <m:r>
                      <a:rPr lang="en-US" b="0" i="0"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1</m:t>
                        </m:r>
                      </m:sub>
                    </m:sSub>
                    <m:r>
                      <a:rPr lang="el-GR"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l-GR" i="1">
                            <a:latin typeface="Cambria Math" panose="02040503050406030204" pitchFamily="18" charset="0"/>
                          </a:rPr>
                          <m:t>2</m:t>
                        </m:r>
                      </m:sub>
                    </m:sSub>
                  </m:oMath>
                </a14:m>
                <a:endParaRPr lang="en-US" dirty="0" smtClean="0"/>
              </a:p>
              <a:p>
                <a:pPr lvl="1"/>
                <a:r>
                  <a:rPr lang="el-GR" dirty="0" smtClean="0"/>
                  <a:t>Γενικότερα </a:t>
                </a:r>
                <a:endParaRPr lang="en-US" b="0" i="1"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𝑒𝑞</m:t>
                          </m:r>
                        </m:sub>
                      </m:sSub>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𝑁</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𝑖</m:t>
                              </m:r>
                            </m:sub>
                          </m:sSub>
                        </m:e>
                      </m:nary>
                    </m:oMath>
                  </m:oMathPara>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083798"/>
              </a:xfrm>
              <a:blipFill rotWithShape="0">
                <a:blip r:embed="rId4"/>
                <a:stretch>
                  <a:fillRect t="-839" r="-1084"/>
                </a:stretch>
              </a:blipFill>
            </p:spPr>
            <p:txBody>
              <a:bodyPr/>
              <a:lstStyle/>
              <a:p>
                <a:r>
                  <a:rPr lang="el-GR">
                    <a:noFill/>
                  </a:rPr>
                  <a:t> </a:t>
                </a:r>
              </a:p>
            </p:txBody>
          </p:sp>
        </mc:Fallback>
      </mc:AlternateContent>
      <p:sp>
        <p:nvSpPr>
          <p:cNvPr id="5" name="Rounded Rectangle 4"/>
          <p:cNvSpPr/>
          <p:nvPr/>
        </p:nvSpPr>
        <p:spPr>
          <a:xfrm>
            <a:off x="3756464" y="5486399"/>
            <a:ext cx="1592580" cy="88415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mc:AlternateContent xmlns:mc="http://schemas.openxmlformats.org/markup-compatibility/2006" xmlns:p14="http://schemas.microsoft.com/office/powerpoint/2010/main">
        <mc:Choice Requires="p14">
          <p:contentPart p14:bwMode="auto" r:id="rId5">
            <p14:nvContentPartPr>
              <p14:cNvPr id="6" name="Ink 5"/>
              <p14:cNvContentPartPr/>
              <p14:nvPr/>
            </p14:nvContentPartPr>
            <p14:xfrm>
              <a:off x="6553200" y="1607247"/>
              <a:ext cx="1600200" cy="327960"/>
            </p14:xfrm>
          </p:contentPart>
        </mc:Choice>
        <mc:Fallback xmlns="">
          <p:pic>
            <p:nvPicPr>
              <p:cNvPr id="6" name="Ink 5"/>
              <p:cNvPicPr/>
              <p:nvPr/>
            </p:nvPicPr>
            <p:blipFill>
              <a:blip r:embed="rId6"/>
              <a:stretch>
                <a:fillRect/>
              </a:stretch>
            </p:blipFill>
            <p:spPr>
              <a:xfrm>
                <a:off x="6545280" y="1593207"/>
                <a:ext cx="1613160" cy="357480"/>
              </a:xfrm>
              <a:prstGeom prst="rect">
                <a:avLst/>
              </a:prstGeom>
            </p:spPr>
          </p:pic>
        </mc:Fallback>
      </mc:AlternateContent>
      <p:pic>
        <p:nvPicPr>
          <p:cNvPr id="8" name="Picture 2" descr="http://photos1.blogger.com/x/blogger/3569/2389/1600/760725/Decorated_tree.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8">
            <p14:nvContentPartPr>
              <p14:cNvPr id="7" name="Ink 6"/>
              <p14:cNvContentPartPr/>
              <p14:nvPr/>
            </p14:nvContentPartPr>
            <p14:xfrm>
              <a:off x="4919400" y="4187160"/>
              <a:ext cx="587880" cy="196920"/>
            </p14:xfrm>
          </p:contentPart>
        </mc:Choice>
        <mc:Fallback xmlns="">
          <p:pic>
            <p:nvPicPr>
              <p:cNvPr id="7" name="Ink 6"/>
              <p:cNvPicPr/>
              <p:nvPr/>
            </p:nvPicPr>
            <p:blipFill>
              <a:blip r:embed="rId9"/>
              <a:stretch>
                <a:fillRect/>
              </a:stretch>
            </p:blipFill>
            <p:spPr>
              <a:xfrm>
                <a:off x="4911120" y="4174920"/>
                <a:ext cx="608400" cy="219960"/>
              </a:xfrm>
              <a:prstGeom prst="rect">
                <a:avLst/>
              </a:prstGeom>
            </p:spPr>
          </p:pic>
        </mc:Fallback>
      </mc:AlternateContent>
    </p:spTree>
    <p:extLst>
      <p:ext uri="{BB962C8B-B14F-4D97-AF65-F5344CB8AC3E}">
        <p14:creationId xmlns:p14="http://schemas.microsoft.com/office/powerpoint/2010/main" val="837783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500"/>
                                        <p:tgtEl>
                                          <p:spTgt spid="3">
                                            <p:txEl>
                                              <p:pRg st="7" end="7"/>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500"/>
                                        <p:tgtEl>
                                          <p:spTgt spid="3">
                                            <p:txEl>
                                              <p:pRg st="8" end="8"/>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8025" t="6458" r="808" b="21201"/>
          <a:stretch/>
        </p:blipFill>
        <p:spPr>
          <a:xfrm>
            <a:off x="5713908" y="710291"/>
            <a:ext cx="2896691" cy="2413909"/>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136651"/>
              </a:xfrm>
            </p:spPr>
            <p:txBody>
              <a:bodyPr>
                <a:normAutofit fontScale="85000" lnSpcReduction="10000"/>
              </a:bodyPr>
              <a:lstStyle/>
              <a:p>
                <a:r>
                  <a:rPr lang="el-GR" b="1" dirty="0" smtClean="0"/>
                  <a:t>Αντιστάτες σε παραλληλία</a:t>
                </a:r>
              </a:p>
              <a:p>
                <a:pPr lvl="1"/>
                <a:r>
                  <a:rPr lang="el-GR" sz="2100" dirty="0" smtClean="0"/>
                  <a:t>Προφανώς, η διαφορά</a:t>
                </a:r>
                <a:r>
                  <a:rPr lang="en-US" sz="2100" dirty="0" smtClean="0"/>
                  <a:t> </a:t>
                </a:r>
                <a:r>
                  <a:rPr lang="el-GR" sz="2100" dirty="0" smtClean="0"/>
                  <a:t>δυναμικού </a:t>
                </a:r>
                <a:r>
                  <a:rPr lang="en-US" sz="2100" dirty="0" smtClean="0"/>
                  <a:t/>
                </a:r>
                <a:br>
                  <a:rPr lang="en-US" sz="2100" dirty="0" smtClean="0"/>
                </a:br>
                <a:r>
                  <a:rPr lang="el-GR" sz="2100" dirty="0" smtClean="0"/>
                  <a:t>στα άκρα τους είναι η ίδια</a:t>
                </a:r>
                <a:endParaRPr lang="en-US" sz="2100" dirty="0" smtClean="0"/>
              </a:p>
              <a:p>
                <a:pPr lvl="1"/>
                <a:r>
                  <a:rPr lang="el-GR" sz="2100" dirty="0" smtClean="0"/>
                  <a:t>Άρα </a:t>
                </a:r>
                <a14:m>
                  <m:oMath xmlns:m="http://schemas.openxmlformats.org/officeDocument/2006/math">
                    <m:r>
                      <m:rPr>
                        <m:sty m:val="p"/>
                      </m:rPr>
                      <a:rPr lang="el-GR" sz="2100" dirty="0" smtClean="0">
                        <a:latin typeface="Cambria Math" panose="02040503050406030204" pitchFamily="18" charset="0"/>
                      </a:rPr>
                      <m:t>Δ</m:t>
                    </m:r>
                    <m:r>
                      <m:rPr>
                        <m:sty m:val="p"/>
                      </m:rPr>
                      <a:rPr lang="en-US" sz="2100" b="0" i="0" dirty="0" smtClean="0">
                        <a:latin typeface="Cambria Math" panose="02040503050406030204" pitchFamily="18" charset="0"/>
                      </a:rPr>
                      <m:t>V</m:t>
                    </m:r>
                    <m:r>
                      <a:rPr lang="en-US" sz="2100" b="0" i="0" smtClean="0">
                        <a:latin typeface="Cambria Math" panose="02040503050406030204" pitchFamily="18" charset="0"/>
                      </a:rPr>
                      <m:t>=</m:t>
                    </m:r>
                    <m:sSub>
                      <m:sSubPr>
                        <m:ctrlPr>
                          <a:rPr lang="el-GR" sz="2100" i="1" smtClean="0">
                            <a:latin typeface="Cambria Math" panose="02040503050406030204" pitchFamily="18" charset="0"/>
                          </a:rPr>
                        </m:ctrlPr>
                      </m:sSubPr>
                      <m:e>
                        <m:r>
                          <m:rPr>
                            <m:sty m:val="p"/>
                          </m:rPr>
                          <a:rPr lang="el-GR" sz="2100" b="0" i="0" smtClean="0">
                            <a:latin typeface="Cambria Math" panose="02040503050406030204" pitchFamily="18" charset="0"/>
                          </a:rPr>
                          <m:t>Δ</m:t>
                        </m:r>
                        <m:r>
                          <m:rPr>
                            <m:sty m:val="p"/>
                          </m:rPr>
                          <a:rPr lang="en-US" sz="2100" b="0" i="0" smtClean="0">
                            <a:latin typeface="Cambria Math" panose="02040503050406030204" pitchFamily="18" charset="0"/>
                          </a:rPr>
                          <m:t>V</m:t>
                        </m:r>
                      </m:e>
                      <m:sub>
                        <m:r>
                          <a:rPr lang="en-US" sz="2100" b="0" i="1" smtClean="0">
                            <a:latin typeface="Cambria Math" panose="02040503050406030204" pitchFamily="18" charset="0"/>
                          </a:rPr>
                          <m:t>1</m:t>
                        </m:r>
                      </m:sub>
                    </m:sSub>
                    <m:r>
                      <a:rPr lang="en-US" sz="2100" b="0" i="1" smtClean="0">
                        <a:latin typeface="Cambria Math" panose="02040503050406030204" pitchFamily="18" charset="0"/>
                      </a:rPr>
                      <m:t>=</m:t>
                    </m:r>
                    <m:sSub>
                      <m:sSubPr>
                        <m:ctrlPr>
                          <a:rPr lang="en-US" sz="2100" b="0" i="1" smtClean="0">
                            <a:latin typeface="Cambria Math" panose="02040503050406030204" pitchFamily="18" charset="0"/>
                          </a:rPr>
                        </m:ctrlPr>
                      </m:sSubPr>
                      <m:e>
                        <m:r>
                          <m:rPr>
                            <m:sty m:val="p"/>
                          </m:rPr>
                          <a:rPr lang="el-GR" sz="2100" b="0" i="0" smtClean="0">
                            <a:latin typeface="Cambria Math" panose="02040503050406030204" pitchFamily="18" charset="0"/>
                          </a:rPr>
                          <m:t>Δ</m:t>
                        </m:r>
                        <m:r>
                          <m:rPr>
                            <m:sty m:val="p"/>
                          </m:rPr>
                          <a:rPr lang="en-US" sz="2100" b="0" i="0" smtClean="0">
                            <a:latin typeface="Cambria Math" panose="02040503050406030204" pitchFamily="18" charset="0"/>
                          </a:rPr>
                          <m:t>V</m:t>
                        </m:r>
                      </m:e>
                      <m:sub>
                        <m:r>
                          <a:rPr lang="en-US" sz="2100" b="0" i="1" smtClean="0">
                            <a:latin typeface="Cambria Math" panose="02040503050406030204" pitchFamily="18" charset="0"/>
                          </a:rPr>
                          <m:t>2</m:t>
                        </m:r>
                      </m:sub>
                    </m:sSub>
                  </m:oMath>
                </a14:m>
                <a:r>
                  <a:rPr lang="en-US" sz="2100" dirty="0" smtClean="0"/>
                  <a:t>, </a:t>
                </a:r>
                <a:r>
                  <a:rPr lang="el-GR" sz="2100" dirty="0" smtClean="0"/>
                  <a:t>αν </a:t>
                </a:r>
                <a14:m>
                  <m:oMath xmlns:m="http://schemas.openxmlformats.org/officeDocument/2006/math">
                    <m:r>
                      <m:rPr>
                        <m:sty m:val="p"/>
                      </m:rPr>
                      <a:rPr lang="el-GR" sz="2100" b="0" i="0" smtClean="0">
                        <a:latin typeface="Cambria Math" panose="02040503050406030204" pitchFamily="18" charset="0"/>
                      </a:rPr>
                      <m:t>Δ</m:t>
                    </m:r>
                    <m:r>
                      <m:rPr>
                        <m:sty m:val="p"/>
                      </m:rPr>
                      <a:rPr lang="en-US" sz="2100" b="0" i="0" smtClean="0">
                        <a:latin typeface="Cambria Math" panose="02040503050406030204" pitchFamily="18" charset="0"/>
                      </a:rPr>
                      <m:t>V</m:t>
                    </m:r>
                  </m:oMath>
                </a14:m>
                <a:r>
                  <a:rPr lang="en-US" sz="2100" dirty="0" smtClean="0"/>
                  <a:t> </a:t>
                </a:r>
                <a:r>
                  <a:rPr lang="el-GR" sz="2100" dirty="0" smtClean="0"/>
                  <a:t>είναι η </a:t>
                </a:r>
                <a:br>
                  <a:rPr lang="el-GR" sz="2100" dirty="0" smtClean="0"/>
                </a:br>
                <a:r>
                  <a:rPr lang="el-GR" sz="2100" dirty="0" smtClean="0"/>
                  <a:t>διαφορά δυναμικού που εγκαθιστά </a:t>
                </a:r>
                <a:br>
                  <a:rPr lang="el-GR" sz="2100" dirty="0" smtClean="0"/>
                </a:br>
                <a:r>
                  <a:rPr lang="el-GR" sz="2100" dirty="0" smtClean="0"/>
                  <a:t>η μπαταρία</a:t>
                </a:r>
              </a:p>
              <a:p>
                <a:pPr lvl="1"/>
                <a:r>
                  <a:rPr lang="el-GR" sz="2100" dirty="0" smtClean="0"/>
                  <a:t>Το ρεύμα </a:t>
                </a:r>
                <a14:m>
                  <m:oMath xmlns:m="http://schemas.openxmlformats.org/officeDocument/2006/math">
                    <m:r>
                      <a:rPr lang="el-GR" sz="2100" i="1">
                        <a:latin typeface="Cambria Math" panose="02040503050406030204" pitchFamily="18" charset="0"/>
                      </a:rPr>
                      <m:t>𝛪</m:t>
                    </m:r>
                  </m:oMath>
                </a14:m>
                <a:r>
                  <a:rPr lang="en-US" sz="2100" b="0" i="0" dirty="0" smtClean="0">
                    <a:latin typeface="Cambria Math" panose="02040503050406030204" pitchFamily="18" charset="0"/>
                  </a:rPr>
                  <a:t> </a:t>
                </a:r>
                <a:r>
                  <a:rPr lang="el-GR" sz="2100" b="0" i="0" dirty="0" smtClean="0">
                    <a:latin typeface="Cambria Math" panose="02040503050406030204" pitchFamily="18" charset="0"/>
                  </a:rPr>
                  <a:t>«</a:t>
                </a:r>
                <a:r>
                  <a:rPr lang="el-GR" sz="2100" b="0" i="0" dirty="0" smtClean="0"/>
                  <a:t>χωρίζεται» σε δυο</a:t>
                </a:r>
                <a:r>
                  <a:rPr lang="el-GR" sz="1900" dirty="0" smtClean="0"/>
                  <a:t>, </a:t>
                </a:r>
                <a:r>
                  <a:rPr lang="el-GR" sz="2100" dirty="0" smtClean="0"/>
                  <a:t>αφού οι αντιστάσεις είναι διαφορετικές</a:t>
                </a:r>
                <a:endParaRPr lang="el-GR" sz="1900" b="0" i="0" dirty="0" smtClean="0"/>
              </a:p>
              <a:p>
                <a:pPr lvl="1"/>
                <a:r>
                  <a:rPr lang="el-GR" sz="2100" dirty="0" smtClean="0"/>
                  <a:t>Επειδή όμως το συνολικό φορτίο </a:t>
                </a:r>
                <a:r>
                  <a:rPr lang="el-GR" sz="2100" dirty="0"/>
                  <a:t> </a:t>
                </a:r>
                <a:r>
                  <a:rPr lang="el-GR" sz="2100" dirty="0" smtClean="0"/>
                  <a:t>διατηρείται</a:t>
                </a:r>
                <a:endParaRPr lang="en-US" sz="2100" b="0" i="0" dirty="0" smtClean="0"/>
              </a:p>
              <a:p>
                <a:pPr marL="365760" lvl="1" indent="0">
                  <a:buNone/>
                </a:pPr>
                <a14:m>
                  <m:oMathPara xmlns:m="http://schemas.openxmlformats.org/officeDocument/2006/math">
                    <m:oMathParaPr>
                      <m:jc m:val="centerGroup"/>
                    </m:oMathParaPr>
                    <m:oMath xmlns:m="http://schemas.openxmlformats.org/officeDocument/2006/math">
                      <m:r>
                        <a:rPr lang="el-GR" i="1">
                          <a:latin typeface="Cambria Math" panose="02040503050406030204" pitchFamily="18" charset="0"/>
                        </a:rPr>
                        <m:t>𝛪</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l-GR" b="0" i="1" smtClean="0">
                              <a:latin typeface="Cambria Math" panose="02040503050406030204" pitchFamily="18" charset="0"/>
                            </a:rPr>
                            <m:t>𝛪</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2</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m:rPr>
                              <m:sty m:val="p"/>
                            </m:rPr>
                            <a:rPr lang="el-GR" b="0" i="0" smtClean="0">
                              <a:latin typeface="Cambria Math" panose="02040503050406030204" pitchFamily="18" charset="0"/>
                            </a:rPr>
                            <m:t>Δ</m:t>
                          </m:r>
                          <m:sSub>
                            <m:sSubPr>
                              <m:ctrlPr>
                                <a:rPr lang="el-GR"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1</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1</m:t>
                              </m:r>
                            </m:sub>
                          </m:sSub>
                        </m:den>
                      </m:f>
                      <m:r>
                        <a:rPr lang="en-US" b="0" i="1" smtClean="0">
                          <a:latin typeface="Cambria Math" panose="02040503050406030204" pitchFamily="18" charset="0"/>
                        </a:rPr>
                        <m:t>+</m:t>
                      </m:r>
                      <m:f>
                        <m:fPr>
                          <m:ctrlPr>
                            <a:rPr lang="en-US" i="1">
                              <a:latin typeface="Cambria Math" panose="02040503050406030204" pitchFamily="18" charset="0"/>
                            </a:rPr>
                          </m:ctrlPr>
                        </m:fPr>
                        <m:num>
                          <m:r>
                            <m:rPr>
                              <m:sty m:val="p"/>
                            </m:rPr>
                            <a:rPr lang="el-GR">
                              <a:latin typeface="Cambria Math" panose="02040503050406030204" pitchFamily="18" charset="0"/>
                            </a:rPr>
                            <m:t>Δ</m:t>
                          </m:r>
                          <m:sSub>
                            <m:sSubPr>
                              <m:ctrlPr>
                                <a:rPr lang="el-GR"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2</m:t>
                              </m:r>
                            </m:sub>
                          </m:sSub>
                        </m:num>
                        <m:den>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b="0" i="1" smtClean="0">
                                  <a:latin typeface="Cambria Math" panose="02040503050406030204" pitchFamily="18" charset="0"/>
                                </a:rPr>
                                <m:t>2</m:t>
                              </m:r>
                            </m:sub>
                          </m:sSub>
                        </m:den>
                      </m:f>
                      <m:r>
                        <a:rPr lang="en-US" b="0" i="1" smtClean="0">
                          <a:latin typeface="Cambria Math" panose="02040503050406030204" pitchFamily="18" charset="0"/>
                        </a:rPr>
                        <m:t>=</m:t>
                      </m:r>
                      <m:f>
                        <m:fPr>
                          <m:ctrlPr>
                            <a:rPr lang="en-US" i="1">
                              <a:latin typeface="Cambria Math" panose="02040503050406030204" pitchFamily="18" charset="0"/>
                            </a:rPr>
                          </m:ctrlPr>
                        </m:fPr>
                        <m:num>
                          <m:r>
                            <m:rPr>
                              <m:sty m:val="p"/>
                            </m:rPr>
                            <a:rPr lang="el-GR">
                              <a:latin typeface="Cambria Math" panose="02040503050406030204" pitchFamily="18" charset="0"/>
                            </a:rPr>
                            <m:t>Δ</m:t>
                          </m:r>
                          <m:r>
                            <a:rPr lang="en-US" b="0" i="1" smtClean="0">
                              <a:latin typeface="Cambria Math" panose="02040503050406030204" pitchFamily="18" charset="0"/>
                            </a:rPr>
                            <m:t>𝑉</m:t>
                          </m:r>
                        </m:num>
                        <m:den>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1</m:t>
                              </m:r>
                            </m:sub>
                          </m:sSub>
                        </m:den>
                      </m:f>
                      <m:r>
                        <a:rPr lang="en-US" i="1">
                          <a:latin typeface="Cambria Math" panose="02040503050406030204" pitchFamily="18" charset="0"/>
                        </a:rPr>
                        <m:t>+</m:t>
                      </m:r>
                      <m:f>
                        <m:fPr>
                          <m:ctrlPr>
                            <a:rPr lang="en-US" i="1">
                              <a:latin typeface="Cambria Math" panose="02040503050406030204" pitchFamily="18" charset="0"/>
                            </a:rPr>
                          </m:ctrlPr>
                        </m:fPr>
                        <m:num>
                          <m:r>
                            <m:rPr>
                              <m:sty m:val="p"/>
                            </m:rPr>
                            <a:rPr lang="el-GR">
                              <a:latin typeface="Cambria Math" panose="02040503050406030204" pitchFamily="18" charset="0"/>
                            </a:rPr>
                            <m:t>Δ</m:t>
                          </m:r>
                          <m:r>
                            <a:rPr lang="en-US" b="0" i="1" smtClean="0">
                              <a:latin typeface="Cambria Math" panose="02040503050406030204" pitchFamily="18" charset="0"/>
                            </a:rPr>
                            <m:t>𝑉</m:t>
                          </m:r>
                        </m:num>
                        <m:den>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2</m:t>
                              </m:r>
                            </m:sub>
                          </m:sSub>
                        </m:den>
                      </m:f>
                      <m:r>
                        <a:rPr lang="en-US" b="0" i="1" smtClean="0">
                          <a:latin typeface="Cambria Math" panose="02040503050406030204" pitchFamily="18" charset="0"/>
                        </a:rPr>
                        <m:t>=</m:t>
                      </m:r>
                      <m:r>
                        <m:rPr>
                          <m:sty m:val="p"/>
                        </m:rPr>
                        <a:rPr lang="el-GR" b="0" i="0" smtClean="0">
                          <a:latin typeface="Cambria Math" panose="02040503050406030204" pitchFamily="18" charset="0"/>
                        </a:rPr>
                        <m:t>Δ</m:t>
                      </m:r>
                      <m:r>
                        <m:rPr>
                          <m:sty m:val="p"/>
                        </m:rPr>
                        <a:rPr lang="en-US" b="0" i="0" smtClean="0">
                          <a:latin typeface="Cambria Math" panose="02040503050406030204" pitchFamily="18" charset="0"/>
                        </a:rPr>
                        <m:t>V</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1</m:t>
                                  </m:r>
                                </m:sub>
                              </m:sSub>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b="0" i="1" smtClean="0">
                                      <a:latin typeface="Cambria Math" panose="02040503050406030204" pitchFamily="18" charset="0"/>
                                    </a:rPr>
                                    <m:t>2</m:t>
                                  </m:r>
                                </m:sub>
                              </m:sSub>
                            </m:den>
                          </m:f>
                        </m:e>
                      </m:d>
                    </m:oMath>
                  </m:oMathPara>
                </a14:m>
                <a:endParaRPr lang="el-GR" dirty="0" smtClean="0"/>
              </a:p>
              <a:p>
                <a:pPr lvl="1"/>
                <a:r>
                  <a:rPr lang="el-GR" sz="2100" dirty="0" smtClean="0"/>
                  <a:t>Άρα ένας ισοδύναμος αντιστάτης θα πρέπει να έχει αντίσταση </a:t>
                </a:r>
                <a:endParaRPr lang="en-US" sz="2100" i="1"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f>
                        <m:fPr>
                          <m:ctrlPr>
                            <a:rPr lang="el-GR" i="1" smtClean="0">
                              <a:latin typeface="Cambria Math" panose="02040503050406030204" pitchFamily="18" charset="0"/>
                            </a:rPr>
                          </m:ctrlPr>
                        </m:fPr>
                        <m:num>
                          <m:r>
                            <a:rPr lang="en-US" b="0" i="1" smtClean="0">
                              <a:latin typeface="Cambria Math" panose="02040503050406030204" pitchFamily="18" charset="0"/>
                            </a:rPr>
                            <m:t>1</m:t>
                          </m:r>
                        </m:num>
                        <m:den>
                          <m:sSub>
                            <m:sSubPr>
                              <m:ctrlPr>
                                <a:rPr lang="el-GR"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𝑒𝑞</m:t>
                              </m:r>
                            </m:sub>
                          </m:sSub>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1</m:t>
                              </m:r>
                            </m:sub>
                          </m:sSub>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2</m:t>
                              </m:r>
                            </m:sub>
                          </m:sSub>
                        </m:den>
                      </m:f>
                    </m:oMath>
                  </m:oMathPara>
                </a14:m>
                <a:endParaRPr lang="en-US" dirty="0" smtClean="0"/>
              </a:p>
              <a:p>
                <a:pPr lvl="1"/>
                <a:r>
                  <a:rPr lang="el-GR" sz="2100" dirty="0" smtClean="0"/>
                  <a:t>Γενικότερα </a:t>
                </a:r>
                <a:endParaRPr lang="en-US" sz="2100" b="0" i="1"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f>
                        <m:fPr>
                          <m:ctrlPr>
                            <a:rPr lang="el-GR" i="1">
                              <a:latin typeface="Cambria Math" panose="02040503050406030204" pitchFamily="18" charset="0"/>
                            </a:rPr>
                          </m:ctrlPr>
                        </m:fPr>
                        <m:num>
                          <m:r>
                            <a:rPr lang="en-US" i="1">
                              <a:latin typeface="Cambria Math" panose="02040503050406030204" pitchFamily="18" charset="0"/>
                            </a:rPr>
                            <m:t>1</m:t>
                          </m:r>
                        </m:num>
                        <m:den>
                          <m:sSub>
                            <m:sSubPr>
                              <m:ctrlPr>
                                <a:rPr lang="el-GR"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𝑒𝑞</m:t>
                              </m:r>
                            </m:sub>
                          </m:sSub>
                        </m:den>
                      </m:f>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𝑁</m:t>
                          </m:r>
                        </m:sup>
                        <m:e>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b="0" i="1" smtClean="0">
                                      <a:latin typeface="Cambria Math" panose="02040503050406030204" pitchFamily="18" charset="0"/>
                                    </a:rPr>
                                    <m:t>𝑖</m:t>
                                  </m:r>
                                </m:sub>
                              </m:sSub>
                            </m:den>
                          </m:f>
                        </m:e>
                      </m:nary>
                    </m:oMath>
                  </m:oMathPara>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136651"/>
              </a:xfrm>
              <a:blipFill rotWithShape="0">
                <a:blip r:embed="rId4"/>
                <a:stretch>
                  <a:fillRect t="-1186"/>
                </a:stretch>
              </a:blipFill>
            </p:spPr>
            <p:txBody>
              <a:bodyPr/>
              <a:lstStyle/>
              <a:p>
                <a:r>
                  <a:rPr lang="el-GR">
                    <a:noFill/>
                  </a:rPr>
                  <a:t> </a:t>
                </a:r>
              </a:p>
            </p:txBody>
          </p:sp>
        </mc:Fallback>
      </mc:AlternateContent>
      <p:sp>
        <p:nvSpPr>
          <p:cNvPr id="5" name="Rounded Rectangle 4"/>
          <p:cNvSpPr/>
          <p:nvPr/>
        </p:nvSpPr>
        <p:spPr>
          <a:xfrm>
            <a:off x="3810000" y="5486400"/>
            <a:ext cx="1508760" cy="838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Picture 2" descr="http://photos1.blogger.com/x/blogger/3569/2389/1600/760725/Decorated_tree.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6">
            <p14:nvContentPartPr>
              <p14:cNvPr id="6" name="Ink 5"/>
              <p14:cNvContentPartPr/>
              <p14:nvPr/>
            </p14:nvContentPartPr>
            <p14:xfrm>
              <a:off x="4860720" y="665640"/>
              <a:ext cx="3739320" cy="1434240"/>
            </p14:xfrm>
          </p:contentPart>
        </mc:Choice>
        <mc:Fallback xmlns="">
          <p:pic>
            <p:nvPicPr>
              <p:cNvPr id="6" name="Ink 5"/>
              <p:cNvPicPr/>
              <p:nvPr/>
            </p:nvPicPr>
            <p:blipFill>
              <a:blip r:embed="rId7"/>
              <a:stretch>
                <a:fillRect/>
              </a:stretch>
            </p:blipFill>
            <p:spPr>
              <a:xfrm>
                <a:off x="4853160" y="654480"/>
                <a:ext cx="3758760" cy="1455480"/>
              </a:xfrm>
              <a:prstGeom prst="rect">
                <a:avLst/>
              </a:prstGeom>
            </p:spPr>
          </p:pic>
        </mc:Fallback>
      </mc:AlternateContent>
    </p:spTree>
    <p:extLst>
      <p:ext uri="{BB962C8B-B14F-4D97-AF65-F5344CB8AC3E}">
        <p14:creationId xmlns:p14="http://schemas.microsoft.com/office/powerpoint/2010/main" val="1290083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350" y="710292"/>
            <a:ext cx="7415050" cy="661308"/>
          </a:xfrm>
        </p:spPr>
        <p:txBody>
          <a:bodyPr>
            <a:normAutofit fontScale="90000"/>
          </a:bodyPr>
          <a:lstStyle/>
          <a:p>
            <a:r>
              <a:rPr lang="el-GR" dirty="0" smtClean="0"/>
              <a:t>Ηλεκτρικά Κυκλώματα</a:t>
            </a:r>
            <a:endParaRPr lang="el-GR" dirty="0"/>
          </a:p>
        </p:txBody>
      </p:sp>
      <p:sp>
        <p:nvSpPr>
          <p:cNvPr id="6" name="Text Placeholder 5"/>
          <p:cNvSpPr>
            <a:spLocks noGrp="1"/>
          </p:cNvSpPr>
          <p:nvPr>
            <p:ph type="body" idx="1"/>
          </p:nvPr>
        </p:nvSpPr>
        <p:spPr>
          <a:xfrm>
            <a:off x="1412111" y="1382318"/>
            <a:ext cx="3057148" cy="639762"/>
          </a:xfrm>
        </p:spPr>
        <p:txBody>
          <a:bodyPr/>
          <a:lstStyle/>
          <a:p>
            <a:r>
              <a:rPr lang="el-GR" dirty="0" smtClean="0">
                <a:solidFill>
                  <a:srgbClr val="FF0000"/>
                </a:solidFill>
              </a:rPr>
              <a:t>Πυκνωτές</a:t>
            </a:r>
            <a:endParaRPr lang="el-GR" dirty="0">
              <a:solidFill>
                <a:srgbClr val="FF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sz="half" idx="2"/>
              </p:nvPr>
            </p:nvSpPr>
            <p:spPr>
              <a:xfrm>
                <a:off x="533400" y="2041003"/>
                <a:ext cx="4343400" cy="4359797"/>
              </a:xfrm>
            </p:spPr>
            <p:txBody>
              <a:bodyPr>
                <a:normAutofit/>
              </a:bodyPr>
              <a:lstStyle/>
              <a:p>
                <a:r>
                  <a:rPr lang="el-GR" dirty="0" smtClean="0">
                    <a:latin typeface="Cambria Math" panose="02040503050406030204" pitchFamily="18" charset="0"/>
                  </a:rPr>
                  <a:t>Σε σειρά: </a:t>
                </a:r>
                <a:endParaRPr lang="en-US" i="1" dirty="0" smtClean="0">
                  <a:latin typeface="Cambria Math" panose="02040503050406030204" pitchFamily="18" charset="0"/>
                </a:endParaRPr>
              </a:p>
              <a:p>
                <a:pPr marL="365760" lvl="1" indent="0">
                  <a:buNone/>
                </a:pPr>
                <a:endParaRPr lang="el-GR" i="1"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f>
                        <m:fPr>
                          <m:ctrlPr>
                            <a:rPr lang="el-GR" i="1">
                              <a:latin typeface="Cambria Math" panose="02040503050406030204" pitchFamily="18" charset="0"/>
                            </a:rPr>
                          </m:ctrlPr>
                        </m:fPr>
                        <m:num>
                          <m:r>
                            <a:rPr lang="en-US" i="1">
                              <a:latin typeface="Cambria Math" panose="02040503050406030204" pitchFamily="18" charset="0"/>
                            </a:rPr>
                            <m:t>1</m:t>
                          </m:r>
                        </m:num>
                        <m:den>
                          <m:sSub>
                            <m:sSubPr>
                              <m:ctrlPr>
                                <a:rPr lang="el-GR" i="1">
                                  <a:latin typeface="Cambria Math" panose="02040503050406030204" pitchFamily="18" charset="0"/>
                                </a:rPr>
                              </m:ctrlPr>
                            </m:sSubPr>
                            <m:e>
                              <m:r>
                                <a:rPr lang="en-US" b="0" i="1" smtClean="0">
                                  <a:latin typeface="Cambria Math" panose="02040503050406030204" pitchFamily="18" charset="0"/>
                                </a:rPr>
                                <m:t>𝐶</m:t>
                              </m:r>
                            </m:e>
                            <m:sub>
                              <m:r>
                                <a:rPr lang="en-US" i="1">
                                  <a:latin typeface="Cambria Math" panose="02040503050406030204" pitchFamily="18" charset="0"/>
                                </a:rPr>
                                <m:t>𝑒𝑞</m:t>
                              </m:r>
                            </m:sub>
                          </m:sSub>
                        </m:den>
                      </m:f>
                      <m:r>
                        <a:rPr lang="en-US" i="1">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𝑁</m:t>
                          </m:r>
                        </m:sup>
                        <m:e>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b="0" i="1" smtClean="0">
                                      <a:latin typeface="Cambria Math" panose="02040503050406030204" pitchFamily="18" charset="0"/>
                                    </a:rPr>
                                    <m:t>𝐶</m:t>
                                  </m:r>
                                </m:e>
                                <m:sub>
                                  <m:r>
                                    <a:rPr lang="en-US" i="1">
                                      <a:latin typeface="Cambria Math" panose="02040503050406030204" pitchFamily="18" charset="0"/>
                                    </a:rPr>
                                    <m:t>𝑖</m:t>
                                  </m:r>
                                </m:sub>
                              </m:sSub>
                            </m:den>
                          </m:f>
                        </m:e>
                      </m:nary>
                    </m:oMath>
                  </m:oMathPara>
                </a14:m>
                <a:endParaRPr lang="el-GR" i="1" dirty="0" smtClean="0">
                  <a:latin typeface="Cambria Math" panose="02040503050406030204" pitchFamily="18" charset="0"/>
                </a:endParaRPr>
              </a:p>
              <a:p>
                <a:pPr marL="68580" indent="0">
                  <a:buNone/>
                </a:pPr>
                <a:endParaRPr lang="el-GR" dirty="0">
                  <a:latin typeface="Cambria Math" panose="02040503050406030204" pitchFamily="18" charset="0"/>
                </a:endParaRPr>
              </a:p>
              <a:p>
                <a:r>
                  <a:rPr lang="el-GR" dirty="0" smtClean="0">
                    <a:latin typeface="Cambria Math" panose="02040503050406030204" pitchFamily="18" charset="0"/>
                  </a:rPr>
                  <a:t>Σε παραλληλία: </a:t>
                </a:r>
              </a:p>
              <a:p>
                <a:pPr marL="365760" lvl="1" indent="0">
                  <a:buNone/>
                </a:pPr>
                <a:endParaRPr lang="el-GR" i="1"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𝐶</m:t>
                          </m:r>
                        </m:e>
                        <m:sub>
                          <m:r>
                            <a:rPr lang="en-US" i="1">
                              <a:latin typeface="Cambria Math" panose="02040503050406030204" pitchFamily="18" charset="0"/>
                            </a:rPr>
                            <m:t>𝑒𝑞</m:t>
                          </m:r>
                        </m:sub>
                      </m:sSub>
                      <m:r>
                        <a:rPr lang="en-US" i="1">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𝑁</m:t>
                          </m:r>
                        </m:sup>
                        <m:e>
                          <m:sSub>
                            <m:sSubPr>
                              <m:ctrlPr>
                                <a:rPr lang="en-US" i="1">
                                  <a:latin typeface="Cambria Math" panose="02040503050406030204" pitchFamily="18" charset="0"/>
                                </a:rPr>
                              </m:ctrlPr>
                            </m:sSubPr>
                            <m:e>
                              <m:r>
                                <a:rPr lang="en-US" b="0" i="1" smtClean="0">
                                  <a:latin typeface="Cambria Math" panose="02040503050406030204" pitchFamily="18" charset="0"/>
                                </a:rPr>
                                <m:t>𝐶</m:t>
                              </m:r>
                            </m:e>
                            <m:sub>
                              <m:r>
                                <a:rPr lang="en-US" i="1">
                                  <a:latin typeface="Cambria Math" panose="02040503050406030204" pitchFamily="18" charset="0"/>
                                </a:rPr>
                                <m:t>𝑖</m:t>
                              </m:r>
                            </m:sub>
                          </m:sSub>
                        </m:e>
                      </m:nary>
                    </m:oMath>
                  </m:oMathPara>
                </a14:m>
                <a:endParaRPr lang="el-GR" i="1" dirty="0" smtClean="0">
                  <a:latin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sz="half" idx="2"/>
              </p:nvPr>
            </p:nvSpPr>
            <p:spPr>
              <a:xfrm>
                <a:off x="533400" y="2041003"/>
                <a:ext cx="4343400" cy="4359797"/>
              </a:xfrm>
              <a:blipFill rotWithShape="0">
                <a:blip r:embed="rId3"/>
                <a:stretch>
                  <a:fillRect t="-1119"/>
                </a:stretch>
              </a:blipFill>
            </p:spPr>
            <p:txBody>
              <a:bodyPr/>
              <a:lstStyle/>
              <a:p>
                <a:r>
                  <a:rPr lang="el-GR">
                    <a:noFill/>
                  </a:rPr>
                  <a:t> </a:t>
                </a:r>
              </a:p>
            </p:txBody>
          </p:sp>
        </mc:Fallback>
      </mc:AlternateContent>
      <p:sp>
        <p:nvSpPr>
          <p:cNvPr id="7" name="Text Placeholder 6"/>
          <p:cNvSpPr>
            <a:spLocks noGrp="1"/>
          </p:cNvSpPr>
          <p:nvPr>
            <p:ph type="body" sz="quarter" idx="3"/>
          </p:nvPr>
        </p:nvSpPr>
        <p:spPr>
          <a:xfrm>
            <a:off x="5011837" y="1382319"/>
            <a:ext cx="3055717" cy="639762"/>
          </a:xfrm>
        </p:spPr>
        <p:txBody>
          <a:bodyPr/>
          <a:lstStyle/>
          <a:p>
            <a:r>
              <a:rPr lang="el-GR" dirty="0" smtClean="0">
                <a:solidFill>
                  <a:srgbClr val="FF0000"/>
                </a:solidFill>
              </a:rPr>
              <a:t>Αντιστάτες</a:t>
            </a:r>
            <a:endParaRPr lang="el-GR" dirty="0">
              <a:solidFill>
                <a:srgbClr val="FF0000"/>
              </a:solidFill>
            </a:endParaRPr>
          </a:p>
        </p:txBody>
      </p:sp>
      <mc:AlternateContent xmlns:mc="http://schemas.openxmlformats.org/markup-compatibility/2006" xmlns:a14="http://schemas.microsoft.com/office/drawing/2010/main">
        <mc:Choice Requires="a14">
          <p:sp>
            <p:nvSpPr>
              <p:cNvPr id="8" name="Content Placeholder 7"/>
              <p:cNvSpPr>
                <a:spLocks noGrp="1"/>
              </p:cNvSpPr>
              <p:nvPr>
                <p:ph sz="quarter" idx="4"/>
              </p:nvPr>
            </p:nvSpPr>
            <p:spPr>
              <a:xfrm>
                <a:off x="4645152" y="2041003"/>
                <a:ext cx="3965448" cy="4359797"/>
              </a:xfrm>
            </p:spPr>
            <p:txBody>
              <a:bodyPr/>
              <a:lstStyle/>
              <a:p>
                <a:r>
                  <a:rPr lang="el-GR" dirty="0" smtClean="0">
                    <a:latin typeface="Cambria Math" panose="02040503050406030204" pitchFamily="18" charset="0"/>
                  </a:rPr>
                  <a:t>Σε </a:t>
                </a:r>
                <a:r>
                  <a:rPr lang="el-GR" dirty="0">
                    <a:latin typeface="Cambria Math" panose="02040503050406030204" pitchFamily="18" charset="0"/>
                  </a:rPr>
                  <a:t>σειρά: </a:t>
                </a:r>
                <a:endParaRPr lang="en-US" i="1" dirty="0">
                  <a:latin typeface="Cambria Math" panose="02040503050406030204" pitchFamily="18" charset="0"/>
                </a:endParaRPr>
              </a:p>
              <a:p>
                <a:pPr marL="365760" lvl="1" indent="0">
                  <a:buNone/>
                </a:pPr>
                <a:endParaRPr lang="el-GR" i="1"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𝑒𝑞</m:t>
                          </m:r>
                        </m:sub>
                      </m:sSub>
                      <m:r>
                        <a:rPr lang="en-US" i="1">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𝑁</m:t>
                          </m:r>
                        </m:sup>
                        <m:e>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𝑖</m:t>
                              </m:r>
                            </m:sub>
                          </m:sSub>
                        </m:e>
                      </m:nary>
                    </m:oMath>
                  </m:oMathPara>
                </a14:m>
                <a:endParaRPr lang="el-GR" dirty="0" smtClean="0"/>
              </a:p>
              <a:p>
                <a:endParaRPr lang="el-GR" dirty="0"/>
              </a:p>
              <a:p>
                <a:r>
                  <a:rPr lang="el-GR" dirty="0" smtClean="0"/>
                  <a:t>Σε </a:t>
                </a:r>
                <a:r>
                  <a:rPr lang="el-GR" dirty="0"/>
                  <a:t>παραλληλία: </a:t>
                </a:r>
                <a:endParaRPr lang="en-US" i="1" dirty="0">
                  <a:latin typeface="Cambria Math" panose="02040503050406030204" pitchFamily="18" charset="0"/>
                </a:endParaRPr>
              </a:p>
              <a:p>
                <a:pPr marL="365760" lvl="1" indent="0">
                  <a:buNone/>
                </a:pPr>
                <a:endParaRPr lang="el-GR" i="1"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f>
                        <m:fPr>
                          <m:ctrlPr>
                            <a:rPr lang="el-GR" i="1">
                              <a:latin typeface="Cambria Math" panose="02040503050406030204" pitchFamily="18" charset="0"/>
                            </a:rPr>
                          </m:ctrlPr>
                        </m:fPr>
                        <m:num>
                          <m:r>
                            <a:rPr lang="en-US" i="1">
                              <a:latin typeface="Cambria Math" panose="02040503050406030204" pitchFamily="18" charset="0"/>
                            </a:rPr>
                            <m:t>1</m:t>
                          </m:r>
                        </m:num>
                        <m:den>
                          <m:sSub>
                            <m:sSubPr>
                              <m:ctrlPr>
                                <a:rPr lang="el-GR"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𝑒𝑞</m:t>
                              </m:r>
                            </m:sub>
                          </m:sSub>
                        </m:den>
                      </m:f>
                      <m:r>
                        <a:rPr lang="en-US" i="1">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𝑁</m:t>
                          </m:r>
                        </m:sup>
                        <m:e>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𝑖</m:t>
                                  </m:r>
                                </m:sub>
                              </m:sSub>
                            </m:den>
                          </m:f>
                        </m:e>
                      </m:nary>
                    </m:oMath>
                  </m:oMathPara>
                </a14:m>
                <a:endParaRPr lang="en-US" dirty="0"/>
              </a:p>
              <a:p>
                <a:endParaRPr lang="el-GR" dirty="0"/>
              </a:p>
            </p:txBody>
          </p:sp>
        </mc:Choice>
        <mc:Fallback xmlns="">
          <p:sp>
            <p:nvSpPr>
              <p:cNvPr id="8" name="Content Placeholder 7"/>
              <p:cNvSpPr>
                <a:spLocks noGrp="1" noRot="1" noChangeAspect="1" noMove="1" noResize="1" noEditPoints="1" noAdjustHandles="1" noChangeArrowheads="1" noChangeShapeType="1" noTextEdit="1"/>
              </p:cNvSpPr>
              <p:nvPr>
                <p:ph sz="quarter" idx="4"/>
              </p:nvPr>
            </p:nvSpPr>
            <p:spPr>
              <a:xfrm>
                <a:off x="4645152" y="2041003"/>
                <a:ext cx="3965448" cy="4359797"/>
              </a:xfrm>
              <a:blipFill rotWithShape="0">
                <a:blip r:embed="rId4"/>
                <a:stretch>
                  <a:fillRect t="-1119"/>
                </a:stretch>
              </a:blipFill>
            </p:spPr>
            <p:txBody>
              <a:bodyPr/>
              <a:lstStyle/>
              <a:p>
                <a:r>
                  <a:rPr lang="el-GR">
                    <a:noFill/>
                  </a:rPr>
                  <a:t> </a:t>
                </a:r>
              </a:p>
            </p:txBody>
          </p:sp>
        </mc:Fallback>
      </mc:AlternateContent>
      <p:pic>
        <p:nvPicPr>
          <p:cNvPr id="10" name="Picture 2" descr="http://photos1.blogger.com/x/blogger/3569/2389/1600/760725/Decorated_tree.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29530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3880" y="1907196"/>
            <a:ext cx="2996244" cy="4560408"/>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p:sp>
        <p:nvSpPr>
          <p:cNvPr id="3" name="Content Placeholder 2"/>
          <p:cNvSpPr>
            <a:spLocks noGrp="1"/>
          </p:cNvSpPr>
          <p:nvPr>
            <p:ph idx="1"/>
          </p:nvPr>
        </p:nvSpPr>
        <p:spPr>
          <a:xfrm>
            <a:off x="738350" y="1371600"/>
            <a:ext cx="7881774" cy="5334000"/>
          </a:xfrm>
        </p:spPr>
        <p:txBody>
          <a:bodyPr>
            <a:normAutofit/>
          </a:bodyPr>
          <a:lstStyle/>
          <a:p>
            <a:r>
              <a:rPr lang="en-US" b="1" dirty="0" smtClean="0"/>
              <a:t>Quiz:</a:t>
            </a:r>
            <a:endParaRPr lang="el-GR" b="1" dirty="0" smtClean="0"/>
          </a:p>
          <a:p>
            <a:pPr lvl="1"/>
            <a:r>
              <a:rPr lang="el-GR" sz="2000" dirty="0" smtClean="0"/>
              <a:t>Α) Βρείτε την ισοδύναμη αντίσταση</a:t>
            </a:r>
            <a:br>
              <a:rPr lang="el-GR" sz="2000" dirty="0" smtClean="0"/>
            </a:br>
            <a:r>
              <a:rPr lang="el-GR" sz="2000" dirty="0" smtClean="0"/>
              <a:t>Β) Αν η διάταξη συνδεθεί σε μια</a:t>
            </a:r>
            <a:br>
              <a:rPr lang="el-GR" sz="2000" dirty="0" smtClean="0"/>
            </a:br>
            <a:r>
              <a:rPr lang="el-GR" sz="2000" dirty="0" smtClean="0"/>
              <a:t>διαφορά δυναμικού 7 </a:t>
            </a:r>
            <a:r>
              <a:rPr lang="en-US" sz="2000" dirty="0" smtClean="0"/>
              <a:t>V, </a:t>
            </a:r>
            <a:r>
              <a:rPr lang="el-GR" sz="2000" dirty="0" smtClean="0"/>
              <a:t>πόση</a:t>
            </a:r>
            <a:br>
              <a:rPr lang="el-GR" sz="2000" dirty="0" smtClean="0"/>
            </a:br>
            <a:r>
              <a:rPr lang="el-GR" sz="2000" dirty="0" smtClean="0"/>
              <a:t>θα είναι η διαφορά δυναμικού</a:t>
            </a:r>
            <a:br>
              <a:rPr lang="el-GR" sz="2000" dirty="0" smtClean="0"/>
            </a:br>
            <a:r>
              <a:rPr lang="el-GR" sz="2000" dirty="0" smtClean="0"/>
              <a:t>στον πρώτο αντιστάτη, των 8 Ω?</a:t>
            </a:r>
          </a:p>
          <a:p>
            <a:pPr lvl="1"/>
            <a:endParaRPr lang="en-US" dirty="0" smtClean="0"/>
          </a:p>
        </p:txBody>
      </p:sp>
      <mc:AlternateContent xmlns:mc="http://schemas.openxmlformats.org/markup-compatibility/2006" xmlns:a14="http://schemas.microsoft.com/office/drawing/2010/main">
        <mc:Choice Requires="a14">
          <p:sp>
            <p:nvSpPr>
              <p:cNvPr id="6" name="Content Placeholder 7"/>
              <p:cNvSpPr txBox="1">
                <a:spLocks/>
              </p:cNvSpPr>
              <p:nvPr/>
            </p:nvSpPr>
            <p:spPr>
              <a:xfrm>
                <a:off x="5414962" y="660055"/>
                <a:ext cx="2971800" cy="761782"/>
              </a:xfrm>
              <a:prstGeom prst="rect">
                <a:avLst/>
              </a:prstGeom>
            </p:spPr>
            <p:txBody>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r>
                  <a:rPr lang="el-GR" sz="1400" dirty="0" smtClean="0">
                    <a:latin typeface="Cambria Math" panose="02040503050406030204" pitchFamily="18" charset="0"/>
                  </a:rPr>
                  <a:t>Σε </a:t>
                </a:r>
                <a:r>
                  <a:rPr lang="el-GR" sz="1400" dirty="0">
                    <a:latin typeface="Cambria Math" panose="02040503050406030204" pitchFamily="18" charset="0"/>
                  </a:rPr>
                  <a:t>σειρά: </a:t>
                </a:r>
                <a:r>
                  <a:rPr lang="el-GR" sz="1400" i="1" dirty="0">
                    <a:latin typeface="Cambria Math" panose="02040503050406030204" pitchFamily="18" charset="0"/>
                  </a:rPr>
                  <a:t> </a:t>
                </a:r>
                <a:endParaRPr lang="el-GR" sz="1400" i="1" dirty="0" smtClean="0">
                  <a:latin typeface="Cambria Math" panose="02040503050406030204" pitchFamily="18" charset="0"/>
                </a:endParaRPr>
              </a:p>
              <a:p>
                <a:pPr marL="68580" indent="0">
                  <a:buNone/>
                </a:pPr>
                <a14:m>
                  <m:oMathPara xmlns:m="http://schemas.openxmlformats.org/officeDocument/2006/math">
                    <m:oMathParaPr>
                      <m:jc m:val="centerGroup"/>
                    </m:oMathParaPr>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𝑅</m:t>
                          </m:r>
                        </m:e>
                        <m:sub>
                          <m:r>
                            <a:rPr lang="en-US" sz="1400" i="1">
                              <a:latin typeface="Cambria Math" panose="02040503050406030204" pitchFamily="18" charset="0"/>
                            </a:rPr>
                            <m:t>𝑒𝑞</m:t>
                          </m:r>
                        </m:sub>
                      </m:sSub>
                      <m:r>
                        <a:rPr lang="en-US" sz="1400" i="1">
                          <a:latin typeface="Cambria Math" panose="02040503050406030204" pitchFamily="18" charset="0"/>
                        </a:rPr>
                        <m:t>=</m:t>
                      </m:r>
                      <m:nary>
                        <m:naryPr>
                          <m:chr m:val="∑"/>
                          <m:ctrlPr>
                            <a:rPr lang="en-US" sz="1400" i="1">
                              <a:latin typeface="Cambria Math" panose="02040503050406030204" pitchFamily="18" charset="0"/>
                            </a:rPr>
                          </m:ctrlPr>
                        </m:naryPr>
                        <m:sub>
                          <m:r>
                            <m:rPr>
                              <m:brk m:alnAt="23"/>
                            </m:rPr>
                            <a:rPr lang="en-US" sz="1400" i="1">
                              <a:latin typeface="Cambria Math" panose="02040503050406030204" pitchFamily="18" charset="0"/>
                            </a:rPr>
                            <m:t>𝑖</m:t>
                          </m:r>
                          <m:r>
                            <a:rPr lang="en-US" sz="1400" i="1">
                              <a:latin typeface="Cambria Math" panose="02040503050406030204" pitchFamily="18" charset="0"/>
                            </a:rPr>
                            <m:t>=1</m:t>
                          </m:r>
                        </m:sub>
                        <m:sup>
                          <m:r>
                            <a:rPr lang="en-US" sz="1400" i="1">
                              <a:latin typeface="Cambria Math" panose="02040503050406030204" pitchFamily="18" charset="0"/>
                            </a:rPr>
                            <m:t>𝑁</m:t>
                          </m:r>
                        </m:sup>
                        <m:e>
                          <m:sSub>
                            <m:sSubPr>
                              <m:ctrlPr>
                                <a:rPr lang="en-US" sz="1400" i="1">
                                  <a:latin typeface="Cambria Math" panose="02040503050406030204" pitchFamily="18" charset="0"/>
                                </a:rPr>
                              </m:ctrlPr>
                            </m:sSubPr>
                            <m:e>
                              <m:r>
                                <a:rPr lang="en-US" sz="1400" i="1">
                                  <a:latin typeface="Cambria Math" panose="02040503050406030204" pitchFamily="18" charset="0"/>
                                </a:rPr>
                                <m:t>𝑅</m:t>
                              </m:r>
                            </m:e>
                            <m:sub>
                              <m:r>
                                <a:rPr lang="en-US" sz="1400" i="1">
                                  <a:latin typeface="Cambria Math" panose="02040503050406030204" pitchFamily="18" charset="0"/>
                                </a:rPr>
                                <m:t>𝑖</m:t>
                              </m:r>
                            </m:sub>
                          </m:sSub>
                        </m:e>
                      </m:nary>
                    </m:oMath>
                  </m:oMathPara>
                </a14:m>
                <a:endParaRPr lang="el-GR" sz="1400" dirty="0"/>
              </a:p>
              <a:p>
                <a:r>
                  <a:rPr lang="el-GR" sz="1400" dirty="0" smtClean="0"/>
                  <a:t>Σε </a:t>
                </a:r>
                <a:r>
                  <a:rPr lang="el-GR" sz="1400" dirty="0"/>
                  <a:t>παραλληλία: </a:t>
                </a:r>
                <a:r>
                  <a:rPr lang="el-GR" sz="1400" i="1" dirty="0">
                    <a:latin typeface="Cambria Math" panose="02040503050406030204" pitchFamily="18" charset="0"/>
                  </a:rPr>
                  <a:t> </a:t>
                </a:r>
                <a:endParaRPr lang="el-GR" sz="1400" i="1" dirty="0" smtClean="0">
                  <a:latin typeface="Cambria Math" panose="02040503050406030204" pitchFamily="18" charset="0"/>
                </a:endParaRPr>
              </a:p>
              <a:p>
                <a:pPr marL="68580" indent="0">
                  <a:buNone/>
                </a:pPr>
                <a14:m>
                  <m:oMathPara xmlns:m="http://schemas.openxmlformats.org/officeDocument/2006/math">
                    <m:oMathParaPr>
                      <m:jc m:val="centerGroup"/>
                    </m:oMathParaPr>
                    <m:oMath xmlns:m="http://schemas.openxmlformats.org/officeDocument/2006/math">
                      <m:f>
                        <m:fPr>
                          <m:ctrlPr>
                            <a:rPr lang="el-GR" sz="1400" i="1">
                              <a:latin typeface="Cambria Math" panose="02040503050406030204" pitchFamily="18" charset="0"/>
                            </a:rPr>
                          </m:ctrlPr>
                        </m:fPr>
                        <m:num>
                          <m:r>
                            <a:rPr lang="en-US" sz="1400" i="1">
                              <a:latin typeface="Cambria Math" panose="02040503050406030204" pitchFamily="18" charset="0"/>
                            </a:rPr>
                            <m:t>1</m:t>
                          </m:r>
                        </m:num>
                        <m:den>
                          <m:sSub>
                            <m:sSubPr>
                              <m:ctrlPr>
                                <a:rPr lang="el-GR" sz="1400" i="1">
                                  <a:latin typeface="Cambria Math" panose="02040503050406030204" pitchFamily="18" charset="0"/>
                                </a:rPr>
                              </m:ctrlPr>
                            </m:sSubPr>
                            <m:e>
                              <m:r>
                                <a:rPr lang="en-US" sz="1400" i="1">
                                  <a:latin typeface="Cambria Math" panose="02040503050406030204" pitchFamily="18" charset="0"/>
                                </a:rPr>
                                <m:t>𝑅</m:t>
                              </m:r>
                            </m:e>
                            <m:sub>
                              <m:r>
                                <a:rPr lang="en-US" sz="1400" i="1">
                                  <a:latin typeface="Cambria Math" panose="02040503050406030204" pitchFamily="18" charset="0"/>
                                </a:rPr>
                                <m:t>𝑒𝑞</m:t>
                              </m:r>
                            </m:sub>
                          </m:sSub>
                        </m:den>
                      </m:f>
                      <m:r>
                        <a:rPr lang="en-US" sz="1400" i="1">
                          <a:latin typeface="Cambria Math" panose="02040503050406030204" pitchFamily="18" charset="0"/>
                        </a:rPr>
                        <m:t>=</m:t>
                      </m:r>
                      <m:nary>
                        <m:naryPr>
                          <m:chr m:val="∑"/>
                          <m:ctrlPr>
                            <a:rPr lang="en-US" sz="1400" i="1">
                              <a:latin typeface="Cambria Math" panose="02040503050406030204" pitchFamily="18" charset="0"/>
                            </a:rPr>
                          </m:ctrlPr>
                        </m:naryPr>
                        <m:sub>
                          <m:r>
                            <m:rPr>
                              <m:brk m:alnAt="23"/>
                            </m:rPr>
                            <a:rPr lang="en-US" sz="1400" i="1">
                              <a:latin typeface="Cambria Math" panose="02040503050406030204" pitchFamily="18" charset="0"/>
                            </a:rPr>
                            <m:t>𝑖</m:t>
                          </m:r>
                          <m:r>
                            <a:rPr lang="en-US" sz="1400" i="1">
                              <a:latin typeface="Cambria Math" panose="02040503050406030204" pitchFamily="18" charset="0"/>
                            </a:rPr>
                            <m:t>=1</m:t>
                          </m:r>
                        </m:sub>
                        <m:sup>
                          <m:r>
                            <a:rPr lang="en-US" sz="1400" i="1">
                              <a:latin typeface="Cambria Math" panose="02040503050406030204" pitchFamily="18" charset="0"/>
                            </a:rPr>
                            <m:t>𝑁</m:t>
                          </m:r>
                        </m:sup>
                        <m:e>
                          <m:f>
                            <m:fPr>
                              <m:ctrlPr>
                                <a:rPr lang="en-US" sz="1400" i="1">
                                  <a:latin typeface="Cambria Math" panose="02040503050406030204" pitchFamily="18" charset="0"/>
                                </a:rPr>
                              </m:ctrlPr>
                            </m:fPr>
                            <m:num>
                              <m:r>
                                <a:rPr lang="en-US" sz="1400" i="1">
                                  <a:latin typeface="Cambria Math" panose="02040503050406030204" pitchFamily="18" charset="0"/>
                                </a:rPr>
                                <m:t>1</m:t>
                              </m:r>
                            </m:num>
                            <m:den>
                              <m:sSub>
                                <m:sSubPr>
                                  <m:ctrlPr>
                                    <a:rPr lang="en-US" sz="1400" i="1">
                                      <a:latin typeface="Cambria Math" panose="02040503050406030204" pitchFamily="18" charset="0"/>
                                    </a:rPr>
                                  </m:ctrlPr>
                                </m:sSubPr>
                                <m:e>
                                  <m:r>
                                    <a:rPr lang="en-US" sz="1400" i="1">
                                      <a:latin typeface="Cambria Math" panose="02040503050406030204" pitchFamily="18" charset="0"/>
                                    </a:rPr>
                                    <m:t>𝑅</m:t>
                                  </m:r>
                                </m:e>
                                <m:sub>
                                  <m:r>
                                    <a:rPr lang="en-US" sz="1400" i="1">
                                      <a:latin typeface="Cambria Math" panose="02040503050406030204" pitchFamily="18" charset="0"/>
                                    </a:rPr>
                                    <m:t>𝑖</m:t>
                                  </m:r>
                                </m:sub>
                              </m:sSub>
                            </m:den>
                          </m:f>
                        </m:e>
                      </m:nary>
                    </m:oMath>
                  </m:oMathPara>
                </a14:m>
                <a:endParaRPr lang="en-US" sz="1400" dirty="0"/>
              </a:p>
              <a:p>
                <a:endParaRPr lang="el-GR" sz="1400" dirty="0"/>
              </a:p>
            </p:txBody>
          </p:sp>
        </mc:Choice>
        <mc:Fallback xmlns="">
          <p:sp>
            <p:nvSpPr>
              <p:cNvPr id="6" name="Content Placeholder 7"/>
              <p:cNvSpPr txBox="1">
                <a:spLocks noRot="1" noChangeAspect="1" noMove="1" noResize="1" noEditPoints="1" noAdjustHandles="1" noChangeArrowheads="1" noChangeShapeType="1" noTextEdit="1"/>
              </p:cNvSpPr>
              <p:nvPr/>
            </p:nvSpPr>
            <p:spPr>
              <a:xfrm>
                <a:off x="5414962" y="660055"/>
                <a:ext cx="2971800" cy="761782"/>
              </a:xfrm>
              <a:prstGeom prst="rect">
                <a:avLst/>
              </a:prstGeom>
              <a:blipFill rotWithShape="0">
                <a:blip r:embed="rId4"/>
                <a:stretch>
                  <a:fillRect t="-1600" b="-125600"/>
                </a:stretch>
              </a:blipFill>
            </p:spPr>
            <p:txBody>
              <a:bodyPr/>
              <a:lstStyle/>
              <a:p>
                <a:r>
                  <a:rPr lang="el-GR">
                    <a:noFill/>
                  </a:rPr>
                  <a:t> </a:t>
                </a:r>
              </a:p>
            </p:txBody>
          </p:sp>
        </mc:Fallback>
      </mc:AlternateContent>
      <p:pic>
        <p:nvPicPr>
          <p:cNvPr id="8" name="Picture 2" descr="http://photos1.blogger.com/x/blogger/3569/2389/1600/760725/Decorated_tree.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6">
            <p14:nvContentPartPr>
              <p14:cNvPr id="4" name="Ink 3"/>
              <p14:cNvContentPartPr/>
              <p14:nvPr/>
            </p14:nvContentPartPr>
            <p14:xfrm>
              <a:off x="584640" y="1889640"/>
              <a:ext cx="7916040" cy="4906800"/>
            </p14:xfrm>
          </p:contentPart>
        </mc:Choice>
        <mc:Fallback xmlns="">
          <p:pic>
            <p:nvPicPr>
              <p:cNvPr id="4" name="Ink 3"/>
              <p:cNvPicPr/>
              <p:nvPr/>
            </p:nvPicPr>
            <p:blipFill>
              <a:blip r:embed="rId7"/>
              <a:stretch>
                <a:fillRect/>
              </a:stretch>
            </p:blipFill>
            <p:spPr>
              <a:xfrm>
                <a:off x="577080" y="1879920"/>
                <a:ext cx="7930440" cy="4927320"/>
              </a:xfrm>
              <a:prstGeom prst="rect">
                <a:avLst/>
              </a:prstGeom>
            </p:spPr>
          </p:pic>
        </mc:Fallback>
      </mc:AlternateContent>
    </p:spTree>
    <p:extLst>
      <p:ext uri="{BB962C8B-B14F-4D97-AF65-F5344CB8AC3E}">
        <p14:creationId xmlns:p14="http://schemas.microsoft.com/office/powerpoint/2010/main" val="10733384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181600"/>
              </a:xfrm>
            </p:spPr>
            <p:txBody>
              <a:bodyPr>
                <a:normAutofit lnSpcReduction="10000"/>
              </a:bodyPr>
              <a:lstStyle/>
              <a:p>
                <a:r>
                  <a:rPr lang="el-GR" b="1" dirty="0" smtClean="0"/>
                  <a:t>Οι Κανόνες του </a:t>
                </a:r>
                <a:r>
                  <a:rPr lang="en-US" b="1" dirty="0" smtClean="0"/>
                  <a:t>Kirchhoff</a:t>
                </a:r>
              </a:p>
              <a:p>
                <a:pPr lvl="1"/>
                <a:r>
                  <a:rPr lang="el-GR" sz="2000" dirty="0" smtClean="0"/>
                  <a:t>Για πιο περίπλοκα κυκλώματα, ακολουθούμε κάποιους κανόνες, του λεγόμενους </a:t>
                </a:r>
                <a:r>
                  <a:rPr lang="el-GR" sz="2000" b="1" i="1" dirty="0" smtClean="0"/>
                  <a:t>κανόνες του </a:t>
                </a:r>
                <a:r>
                  <a:rPr lang="en-US" sz="2000" b="1" i="1" dirty="0" smtClean="0"/>
                  <a:t>Kirchhoff</a:t>
                </a:r>
                <a:endParaRPr lang="el-GR" sz="2000" b="1" i="1" dirty="0" smtClean="0"/>
              </a:p>
              <a:p>
                <a:pPr lvl="2"/>
                <a:r>
                  <a:rPr lang="el-GR" dirty="0" smtClean="0"/>
                  <a:t>1. </a:t>
                </a:r>
                <a:r>
                  <a:rPr lang="el-GR" b="1" i="1" dirty="0" smtClean="0"/>
                  <a:t>Κανόνας κόμβου: </a:t>
                </a:r>
                <a:r>
                  <a:rPr lang="el-GR" dirty="0" smtClean="0"/>
                  <a:t>σε οποιονδήποτε κόμβο, το άθροισμα των ρευμάτων πρέπει να είναι μηδέν </a:t>
                </a:r>
                <a:endParaRPr lang="en-US" i="1" dirty="0" smtClean="0">
                  <a:latin typeface="Cambria Math" panose="02040503050406030204" pitchFamily="18" charset="0"/>
                </a:endParaRPr>
              </a:p>
              <a:p>
                <a:pPr marL="685800" lvl="2" indent="0">
                  <a:buNone/>
                </a:pPr>
                <a14:m>
                  <m:oMathPara xmlns:m="http://schemas.openxmlformats.org/officeDocument/2006/math">
                    <m:oMathParaPr>
                      <m:jc m:val="centerGroup"/>
                    </m:oMathParaPr>
                    <m:oMath xmlns:m="http://schemas.openxmlformats.org/officeDocument/2006/math">
                      <m:nary>
                        <m:naryPr>
                          <m:chr m:val="∑"/>
                          <m:supHide m:val="on"/>
                          <m:ctrlPr>
                            <a:rPr lang="el-GR" i="1" smtClean="0">
                              <a:latin typeface="Cambria Math" panose="02040503050406030204" pitchFamily="18" charset="0"/>
                            </a:rPr>
                          </m:ctrlPr>
                        </m:naryPr>
                        <m:sub>
                          <m:r>
                            <m:rPr>
                              <m:brk m:alnAt="7"/>
                            </m:rPr>
                            <a:rPr lang="el-GR" b="0" i="1" smtClean="0">
                              <a:latin typeface="Cambria Math" panose="02040503050406030204" pitchFamily="18" charset="0"/>
                            </a:rPr>
                            <m:t>𝜅</m:t>
                          </m:r>
                          <m:r>
                            <m:rPr>
                              <m:sty m:val="p"/>
                            </m:rPr>
                            <a:rPr lang="el-GR" b="0" i="1" smtClean="0">
                              <a:latin typeface="Cambria Math" panose="02040503050406030204" pitchFamily="18" charset="0"/>
                            </a:rPr>
                            <m:t>ό</m:t>
                          </m:r>
                          <m:r>
                            <a:rPr lang="el-GR" b="0" i="1" smtClean="0">
                              <a:latin typeface="Cambria Math" panose="02040503050406030204" pitchFamily="18" charset="0"/>
                            </a:rPr>
                            <m:t>𝜇𝛽𝜊𝜍</m:t>
                          </m:r>
                        </m:sub>
                        <m:sup/>
                        <m:e>
                          <m:r>
                            <a:rPr lang="en-US" b="0" i="1" smtClean="0">
                              <a:latin typeface="Cambria Math" panose="02040503050406030204" pitchFamily="18" charset="0"/>
                            </a:rPr>
                            <m:t>𝐼</m:t>
                          </m:r>
                        </m:e>
                      </m:nary>
                      <m:r>
                        <a:rPr lang="en-US" b="0" i="1" smtClean="0">
                          <a:latin typeface="Cambria Math" panose="02040503050406030204" pitchFamily="18" charset="0"/>
                        </a:rPr>
                        <m:t>=0</m:t>
                      </m:r>
                    </m:oMath>
                  </m:oMathPara>
                </a14:m>
                <a:endParaRPr lang="en-US" i="1" dirty="0" smtClean="0"/>
              </a:p>
              <a:p>
                <a:pPr lvl="3"/>
                <a:r>
                  <a:rPr lang="el-GR" b="1" i="1" dirty="0" smtClean="0"/>
                  <a:t>Τα ρεύματα που </a:t>
                </a:r>
                <a:r>
                  <a:rPr lang="el-GR" b="1" i="1" u="sng" dirty="0" smtClean="0"/>
                  <a:t>μπαίνουν</a:t>
                </a:r>
                <a:r>
                  <a:rPr lang="el-GR" b="1" i="1" dirty="0" smtClean="0"/>
                  <a:t> στον κόμβο έχουν </a:t>
                </a:r>
                <a:r>
                  <a:rPr lang="el-GR" b="1" i="1" u="sng" dirty="0" smtClean="0"/>
                  <a:t>θετικό</a:t>
                </a:r>
                <a:r>
                  <a:rPr lang="el-GR" b="1" i="1" dirty="0" smtClean="0"/>
                  <a:t> πρόσημο, ενώ αυτά που </a:t>
                </a:r>
                <a:r>
                  <a:rPr lang="el-GR" b="1" i="1" u="sng" dirty="0" smtClean="0"/>
                  <a:t>βγαίνουν</a:t>
                </a:r>
                <a:r>
                  <a:rPr lang="el-GR" b="1" i="1" dirty="0" smtClean="0"/>
                  <a:t>, </a:t>
                </a:r>
                <a:r>
                  <a:rPr lang="el-GR" b="1" i="1" u="sng" dirty="0" smtClean="0"/>
                  <a:t>αρνητικό</a:t>
                </a:r>
                <a:r>
                  <a:rPr lang="el-GR" dirty="0" smtClean="0"/>
                  <a:t>.</a:t>
                </a:r>
                <a:endParaRPr lang="en-US" dirty="0"/>
              </a:p>
              <a:p>
                <a:pPr lvl="3"/>
                <a:r>
                  <a:rPr lang="el-GR" dirty="0" smtClean="0">
                    <a:ea typeface="Cambria Math" panose="02040503050406030204" pitchFamily="18" charset="0"/>
                  </a:rPr>
                  <a:t>Εναλλακτικά:</a:t>
                </a:r>
              </a:p>
              <a:p>
                <a:pPr marL="896112" lvl="3"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𝐼</m:t>
                          </m:r>
                        </m:e>
                        <m:sub>
                          <m:r>
                            <a:rPr lang="en-US" i="1">
                              <a:latin typeface="Cambria Math" panose="02040503050406030204" pitchFamily="18" charset="0"/>
                              <a:ea typeface="Cambria Math" panose="02040503050406030204" pitchFamily="18" charset="0"/>
                            </a:rPr>
                            <m:t>𝑖𝑛</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𝐼</m:t>
                          </m:r>
                        </m:e>
                        <m:sub>
                          <m:r>
                            <a:rPr lang="en-US" i="1">
                              <a:latin typeface="Cambria Math" panose="02040503050406030204" pitchFamily="18" charset="0"/>
                              <a:ea typeface="Cambria Math" panose="02040503050406030204" pitchFamily="18" charset="0"/>
                            </a:rPr>
                            <m:t>𝑜𝑢𝑡</m:t>
                          </m:r>
                        </m:sub>
                      </m:sSub>
                    </m:oMath>
                  </m:oMathPara>
                </a14:m>
                <a:endParaRPr lang="en-US" dirty="0" smtClean="0"/>
              </a:p>
              <a:p>
                <a:pPr lvl="2"/>
                <a:r>
                  <a:rPr lang="en-US" dirty="0" smtClean="0"/>
                  <a:t>2. </a:t>
                </a:r>
                <a:r>
                  <a:rPr lang="el-GR" b="1" i="1" dirty="0" smtClean="0"/>
                  <a:t>Κανόνας βρόχου: </a:t>
                </a:r>
                <a:r>
                  <a:rPr lang="el-GR" dirty="0" smtClean="0"/>
                  <a:t>το άθροισμα των διαφορών δυναμικού σε ένα βρόχο πρέπει να είναι μηδέν </a:t>
                </a:r>
                <a:endParaRPr lang="el-GR" i="1" dirty="0">
                  <a:latin typeface="Cambria Math" panose="02040503050406030204" pitchFamily="18" charset="0"/>
                </a:endParaRPr>
              </a:p>
              <a:p>
                <a:pPr marL="685800" lvl="2" indent="0">
                  <a:buNone/>
                </a:pPr>
                <a14:m>
                  <m:oMathPara xmlns:m="http://schemas.openxmlformats.org/officeDocument/2006/math">
                    <m:oMathParaPr>
                      <m:jc m:val="centerGroup"/>
                    </m:oMathParaPr>
                    <m:oMath xmlns:m="http://schemas.openxmlformats.org/officeDocument/2006/math">
                      <m:nary>
                        <m:naryPr>
                          <m:chr m:val="∑"/>
                          <m:supHide m:val="on"/>
                          <m:ctrlPr>
                            <a:rPr lang="el-GR" i="1">
                              <a:latin typeface="Cambria Math" panose="02040503050406030204" pitchFamily="18" charset="0"/>
                            </a:rPr>
                          </m:ctrlPr>
                        </m:naryPr>
                        <m:sub>
                          <m:r>
                            <a:rPr lang="el-GR" b="0" i="1" smtClean="0">
                              <a:latin typeface="Cambria Math" panose="02040503050406030204" pitchFamily="18" charset="0"/>
                            </a:rPr>
                            <m:t>𝛽𝜌</m:t>
                          </m:r>
                          <m:r>
                            <m:rPr>
                              <m:sty m:val="p"/>
                            </m:rPr>
                            <a:rPr lang="el-GR" b="0" i="1" smtClean="0">
                              <a:latin typeface="Cambria Math" panose="02040503050406030204" pitchFamily="18" charset="0"/>
                            </a:rPr>
                            <m:t>ό</m:t>
                          </m:r>
                          <m:r>
                            <a:rPr lang="el-GR" b="0" i="1" smtClean="0">
                              <a:latin typeface="Cambria Math" panose="02040503050406030204" pitchFamily="18" charset="0"/>
                            </a:rPr>
                            <m:t>𝜒𝜊𝜍</m:t>
                          </m:r>
                        </m:sub>
                        <m:sup/>
                        <m:e>
                          <m:r>
                            <m:rPr>
                              <m:sty m:val="p"/>
                            </m:rPr>
                            <a:rPr lang="el-GR" b="0" i="0" smtClean="0">
                              <a:latin typeface="Cambria Math" panose="02040503050406030204" pitchFamily="18" charset="0"/>
                            </a:rPr>
                            <m:t>Δ</m:t>
                          </m:r>
                          <m:r>
                            <m:rPr>
                              <m:sty m:val="p"/>
                            </m:rPr>
                            <a:rPr lang="en-US" b="0" i="0" smtClean="0">
                              <a:latin typeface="Cambria Math" panose="02040503050406030204" pitchFamily="18" charset="0"/>
                            </a:rPr>
                            <m:t>V</m:t>
                          </m:r>
                        </m:e>
                      </m:nary>
                      <m:r>
                        <a:rPr lang="en-US" i="1">
                          <a:latin typeface="Cambria Math" panose="02040503050406030204" pitchFamily="18" charset="0"/>
                        </a:rPr>
                        <m:t>=0</m:t>
                      </m:r>
                    </m:oMath>
                  </m:oMathPara>
                </a14:m>
                <a:endParaRPr lang="en-US" dirty="0"/>
              </a:p>
              <a:p>
                <a:pPr marL="685800" lvl="2" indent="0">
                  <a:buNone/>
                </a:pPr>
                <a:endParaRPr lang="el-GR" dirty="0" smtClean="0"/>
              </a:p>
              <a:p>
                <a:pPr lvl="1"/>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181600"/>
              </a:xfrm>
              <a:blipFill rotWithShape="0">
                <a:blip r:embed="rId3"/>
                <a:stretch>
                  <a:fillRect t="-1647" r="-697"/>
                </a:stretch>
              </a:blipFill>
            </p:spPr>
            <p:txBody>
              <a:bodyPr/>
              <a:lstStyle/>
              <a:p>
                <a:r>
                  <a:rPr lang="el-GR">
                    <a:noFill/>
                  </a:rPr>
                  <a:t> </a:t>
                </a:r>
              </a:p>
            </p:txBody>
          </p:sp>
        </mc:Fallback>
      </mc:AlternateContent>
      <p:pic>
        <p:nvPicPr>
          <p:cNvPr id="5" name="Picture 2" descr="http://photos1.blogger.com/x/blogger/3569/2389/1600/760725/Decorated_tree.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898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334915" y="804091"/>
            <a:ext cx="3339185" cy="2274015"/>
          </a:xfrm>
          <a:prstGeom prst="rect">
            <a:avLst/>
          </a:prstGeom>
          <a:ln>
            <a:noFill/>
          </a:ln>
          <a:effectLst>
            <a:outerShdw blurRad="190500" algn="tl" rotWithShape="0">
              <a:srgbClr val="000000">
                <a:alpha val="70000"/>
              </a:srgbClr>
            </a:outerShdw>
          </a:effectLst>
        </p:spPr>
      </p:pic>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1" y="1371600"/>
                <a:ext cx="4571164" cy="5334000"/>
              </a:xfrm>
            </p:spPr>
            <p:txBody>
              <a:bodyPr>
                <a:normAutofit/>
              </a:bodyPr>
              <a:lstStyle/>
              <a:p>
                <a:r>
                  <a:rPr lang="el-GR" b="1" dirty="0" smtClean="0"/>
                  <a:t>Οι Κανόνες του </a:t>
                </a:r>
                <a:r>
                  <a:rPr lang="en-US" b="1" dirty="0" smtClean="0"/>
                  <a:t>Kirchhoff</a:t>
                </a:r>
              </a:p>
              <a:p>
                <a:pPr lvl="1"/>
                <a:endParaRPr lang="en-US" dirty="0" smtClean="0"/>
              </a:p>
              <a:p>
                <a:pPr lvl="1"/>
                <a:r>
                  <a:rPr lang="el-GR" dirty="0" smtClean="0"/>
                  <a:t>1. </a:t>
                </a:r>
                <a:r>
                  <a:rPr lang="el-GR" b="1" i="1" dirty="0" smtClean="0"/>
                  <a:t>Κανόνας κόμβου:</a:t>
                </a:r>
                <a:endParaRPr lang="en-US" b="1" i="1" dirty="0" smtClean="0"/>
              </a:p>
              <a:p>
                <a:pPr marL="365760" lvl="1" indent="0">
                  <a:buNone/>
                </a:pPr>
                <a:endParaRPr lang="en-US" sz="900" i="1" dirty="0" smtClean="0">
                  <a:latin typeface="Cambria Math" panose="02040503050406030204" pitchFamily="18" charset="0"/>
                </a:endParaRPr>
              </a:p>
              <a:p>
                <a:pPr marL="685800" lvl="2"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𝐼</m:t>
                          </m:r>
                        </m:e>
                        <m:sub>
                          <m:r>
                            <a:rPr lang="en-US" i="1">
                              <a:latin typeface="Cambria Math" panose="02040503050406030204" pitchFamily="18" charset="0"/>
                              <a:ea typeface="Cambria Math" panose="02040503050406030204" pitchFamily="18" charset="0"/>
                            </a:rPr>
                            <m:t>𝑖𝑛</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𝐼</m:t>
                          </m:r>
                        </m:e>
                        <m:sub>
                          <m:r>
                            <a:rPr lang="en-US" i="1">
                              <a:latin typeface="Cambria Math" panose="02040503050406030204" pitchFamily="18" charset="0"/>
                              <a:ea typeface="Cambria Math" panose="02040503050406030204" pitchFamily="18" charset="0"/>
                            </a:rPr>
                            <m:t>𝑜𝑢𝑡</m:t>
                          </m:r>
                        </m:sub>
                      </m:sSub>
                    </m:oMath>
                  </m:oMathPara>
                </a14:m>
                <a:endParaRPr lang="en-US" dirty="0" smtClean="0"/>
              </a:p>
              <a:p>
                <a:pPr marL="685800" lvl="2" indent="0">
                  <a:buNone/>
                </a:pPr>
                <a:endParaRPr lang="en-US" sz="1050" dirty="0"/>
              </a:p>
              <a:p>
                <a:pPr marL="685800" lvl="2" indent="0">
                  <a:buNone/>
                </a:pPr>
                <a:r>
                  <a:rPr lang="el-GR" dirty="0" smtClean="0"/>
                  <a:t>Προέρχεται από την αρχή διατήρησης του φορτίου</a:t>
                </a:r>
                <a:endParaRPr lang="en-US" dirty="0" smtClean="0"/>
              </a:p>
              <a:p>
                <a:pPr lvl="1"/>
                <a:endParaRPr lang="en-US" sz="1100" dirty="0" smtClean="0"/>
              </a:p>
              <a:p>
                <a:pPr lvl="1"/>
                <a:r>
                  <a:rPr lang="en-US" dirty="0" smtClean="0"/>
                  <a:t>2. </a:t>
                </a:r>
                <a:r>
                  <a:rPr lang="el-GR" b="1" i="1" dirty="0" smtClean="0"/>
                  <a:t>Κανόνας βρόχου: </a:t>
                </a:r>
              </a:p>
              <a:p>
                <a:pPr marL="365760" lvl="1" indent="0">
                  <a:buNone/>
                </a:pPr>
                <a:endParaRPr lang="el-GR" sz="700" b="1" i="1" dirty="0" smtClean="0"/>
              </a:p>
              <a:p>
                <a:pPr marL="365760" lvl="1" indent="0">
                  <a:buNone/>
                </a:pPr>
                <a14:m>
                  <m:oMathPara xmlns:m="http://schemas.openxmlformats.org/officeDocument/2006/math">
                    <m:oMathParaPr>
                      <m:jc m:val="centerGroup"/>
                    </m:oMathParaPr>
                    <m:oMath xmlns:m="http://schemas.openxmlformats.org/officeDocument/2006/math">
                      <m:nary>
                        <m:naryPr>
                          <m:chr m:val="∑"/>
                          <m:supHide m:val="on"/>
                          <m:ctrlPr>
                            <a:rPr lang="el-GR" i="1">
                              <a:latin typeface="Cambria Math" panose="02040503050406030204" pitchFamily="18" charset="0"/>
                            </a:rPr>
                          </m:ctrlPr>
                        </m:naryPr>
                        <m:sub>
                          <m:r>
                            <a:rPr lang="el-GR" b="0" i="1" smtClean="0">
                              <a:latin typeface="Cambria Math" panose="02040503050406030204" pitchFamily="18" charset="0"/>
                            </a:rPr>
                            <m:t>𝛽𝜌</m:t>
                          </m:r>
                          <m:r>
                            <m:rPr>
                              <m:sty m:val="p"/>
                            </m:rPr>
                            <a:rPr lang="el-GR" b="0" i="1" smtClean="0">
                              <a:latin typeface="Cambria Math" panose="02040503050406030204" pitchFamily="18" charset="0"/>
                            </a:rPr>
                            <m:t>ό</m:t>
                          </m:r>
                          <m:r>
                            <a:rPr lang="el-GR" b="0" i="1" smtClean="0">
                              <a:latin typeface="Cambria Math" panose="02040503050406030204" pitchFamily="18" charset="0"/>
                            </a:rPr>
                            <m:t>𝜒𝜊𝜍</m:t>
                          </m:r>
                        </m:sub>
                        <m:sup/>
                        <m:e>
                          <m:r>
                            <m:rPr>
                              <m:sty m:val="p"/>
                            </m:rPr>
                            <a:rPr lang="el-GR" b="0" i="0" smtClean="0">
                              <a:latin typeface="Cambria Math" panose="02040503050406030204" pitchFamily="18" charset="0"/>
                            </a:rPr>
                            <m:t>Δ</m:t>
                          </m:r>
                          <m:r>
                            <m:rPr>
                              <m:sty m:val="p"/>
                            </m:rPr>
                            <a:rPr lang="en-US" b="0" i="0" smtClean="0">
                              <a:latin typeface="Cambria Math" panose="02040503050406030204" pitchFamily="18" charset="0"/>
                            </a:rPr>
                            <m:t>V</m:t>
                          </m:r>
                        </m:e>
                      </m:nary>
                      <m:r>
                        <a:rPr lang="en-US" i="1">
                          <a:latin typeface="Cambria Math" panose="02040503050406030204" pitchFamily="18" charset="0"/>
                        </a:rPr>
                        <m:t>=0</m:t>
                      </m:r>
                    </m:oMath>
                  </m:oMathPara>
                </a14:m>
                <a:endParaRPr lang="el-GR" dirty="0" smtClean="0"/>
              </a:p>
              <a:p>
                <a:pPr lvl="2"/>
                <a:r>
                  <a:rPr lang="el-GR" dirty="0" smtClean="0"/>
                  <a:t>Προέρχεται από την αρχή </a:t>
                </a:r>
                <a:br>
                  <a:rPr lang="el-GR" dirty="0" smtClean="0"/>
                </a:br>
                <a:r>
                  <a:rPr lang="el-GR" dirty="0" smtClean="0"/>
                  <a:t>διατήρησης της ενέργειας</a:t>
                </a:r>
                <a:endParaRPr lang="en-US" dirty="0"/>
              </a:p>
              <a:p>
                <a:pPr marL="685800" lvl="2" indent="0">
                  <a:buNone/>
                </a:pPr>
                <a:endParaRPr lang="el-GR" dirty="0" smtClean="0"/>
              </a:p>
              <a:p>
                <a:pPr lvl="1"/>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1" y="1371600"/>
                <a:ext cx="4571164" cy="5334000"/>
              </a:xfrm>
              <a:blipFill rotWithShape="0">
                <a:blip r:embed="rId4"/>
                <a:stretch>
                  <a:fillRect t="-914"/>
                </a:stretch>
              </a:blipFill>
            </p:spPr>
            <p:txBody>
              <a:bodyPr/>
              <a:lstStyle/>
              <a:p>
                <a:r>
                  <a:rPr lang="el-GR">
                    <a:noFill/>
                  </a:rPr>
                  <a:t> </a:t>
                </a:r>
              </a:p>
            </p:txBody>
          </p:sp>
        </mc:Fallback>
      </mc:AlternateContent>
      <p:pic>
        <p:nvPicPr>
          <p:cNvPr id="5" name="Picture 4"/>
          <p:cNvPicPr>
            <a:picLocks noChangeAspect="1"/>
          </p:cNvPicPr>
          <p:nvPr/>
        </p:nvPicPr>
        <p:blipFill>
          <a:blip r:embed="rId5"/>
          <a:stretch>
            <a:fillRect/>
          </a:stretch>
        </p:blipFill>
        <p:spPr>
          <a:xfrm>
            <a:off x="4648200" y="3188141"/>
            <a:ext cx="4000500" cy="3263459"/>
          </a:xfrm>
          <a:prstGeom prst="rect">
            <a:avLst/>
          </a:prstGeom>
          <a:ln>
            <a:noFill/>
          </a:ln>
          <a:effectLst>
            <a:outerShdw blurRad="190500" algn="tl" rotWithShape="0">
              <a:srgbClr val="000000">
                <a:alpha val="70000"/>
              </a:srgbClr>
            </a:outerShdw>
          </a:effectLst>
        </p:spPr>
      </p:pic>
      <p:pic>
        <p:nvPicPr>
          <p:cNvPr id="7" name="Picture 2" descr="http://photos1.blogger.com/x/blogger/3569/2389/1600/760725/Decorated_tree.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7">
            <p14:nvContentPartPr>
              <p14:cNvPr id="6" name="Ink 5"/>
              <p14:cNvContentPartPr/>
              <p14:nvPr/>
            </p14:nvContentPartPr>
            <p14:xfrm>
              <a:off x="4840560" y="1482480"/>
              <a:ext cx="3920040" cy="4552200"/>
            </p14:xfrm>
          </p:contentPart>
        </mc:Choice>
        <mc:Fallback xmlns="">
          <p:pic>
            <p:nvPicPr>
              <p:cNvPr id="6" name="Ink 5"/>
              <p:cNvPicPr/>
              <p:nvPr/>
            </p:nvPicPr>
            <p:blipFill>
              <a:blip r:embed="rId8"/>
              <a:stretch>
                <a:fillRect/>
              </a:stretch>
            </p:blipFill>
            <p:spPr>
              <a:xfrm>
                <a:off x="4833000" y="1470960"/>
                <a:ext cx="3938400" cy="4573440"/>
              </a:xfrm>
              <a:prstGeom prst="rect">
                <a:avLst/>
              </a:prstGeom>
            </p:spPr>
          </p:pic>
        </mc:Fallback>
      </mc:AlternateContent>
    </p:spTree>
    <p:extLst>
      <p:ext uri="{BB962C8B-B14F-4D97-AF65-F5344CB8AC3E}">
        <p14:creationId xmlns:p14="http://schemas.microsoft.com/office/powerpoint/2010/main" val="3178068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10" end="10"/>
                                            </p:txEl>
                                          </p:spTgt>
                                        </p:tgtEl>
                                        <p:attrNameLst>
                                          <p:attrName>style.visibility</p:attrName>
                                        </p:attrNameLst>
                                      </p:cBhvr>
                                      <p:to>
                                        <p:strVal val="visible"/>
                                      </p:to>
                                    </p:set>
                                    <p:animEffect transition="in" filter="fade">
                                      <p:cBhvr>
                                        <p:cTn id="30" dur="500"/>
                                        <p:tgtEl>
                                          <p:spTgt spid="3">
                                            <p:txEl>
                                              <p:pRg st="10" end="1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fade">
                                      <p:cBhvr>
                                        <p:cTn id="35" dur="500"/>
                                        <p:tgtEl>
                                          <p:spTgt spid="3">
                                            <p:txEl>
                                              <p:pRg st="11" end="11"/>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0570" y="990601"/>
            <a:ext cx="3013133" cy="5522976"/>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371600"/>
                <a:ext cx="7924800" cy="5334000"/>
              </a:xfrm>
            </p:spPr>
            <p:txBody>
              <a:bodyPr>
                <a:normAutofit lnSpcReduction="10000"/>
              </a:bodyPr>
              <a:lstStyle/>
              <a:p>
                <a:r>
                  <a:rPr lang="el-GR" b="1" dirty="0" smtClean="0"/>
                  <a:t>Κανόνες προσήμου</a:t>
                </a:r>
                <a:endParaRPr lang="el-GR" b="1" dirty="0"/>
              </a:p>
              <a:p>
                <a:pPr lvl="1"/>
                <a:r>
                  <a:rPr lang="en-US" dirty="0" smtClean="0"/>
                  <a:t>a</a:t>
                </a:r>
                <a:r>
                  <a:rPr lang="el-GR" dirty="0" smtClean="0"/>
                  <a:t>. Η διαφορά δυναμικού στα άκρα</a:t>
                </a:r>
                <a:br>
                  <a:rPr lang="el-GR" dirty="0" smtClean="0"/>
                </a:br>
                <a:r>
                  <a:rPr lang="el-GR" dirty="0" smtClean="0"/>
                  <a:t>αντιστάτη κατά τη φορά του </a:t>
                </a:r>
                <a:r>
                  <a:rPr lang="el-GR" dirty="0" err="1" smtClean="0"/>
                  <a:t>ρεύ</a:t>
                </a:r>
                <a:r>
                  <a:rPr lang="el-GR" dirty="0" smtClean="0"/>
                  <a:t>-</a:t>
                </a:r>
                <a:br>
                  <a:rPr lang="el-GR" dirty="0" smtClean="0"/>
                </a:br>
                <a:r>
                  <a:rPr lang="el-GR" dirty="0" err="1" smtClean="0"/>
                  <a:t>ματος</a:t>
                </a:r>
                <a:r>
                  <a:rPr lang="el-GR" dirty="0" smtClean="0"/>
                  <a:t> είναι –</a:t>
                </a:r>
                <a14:m>
                  <m:oMath xmlns:m="http://schemas.openxmlformats.org/officeDocument/2006/math">
                    <m:r>
                      <a:rPr lang="en-US" b="0" i="1" smtClean="0">
                        <a:latin typeface="Cambria Math" panose="02040503050406030204" pitchFamily="18" charset="0"/>
                      </a:rPr>
                      <m:t>𝐼𝑅</m:t>
                    </m:r>
                  </m:oMath>
                </a14:m>
                <a:endParaRPr lang="en-US" dirty="0" smtClean="0"/>
              </a:p>
              <a:p>
                <a:pPr lvl="1"/>
                <a:r>
                  <a:rPr lang="en-US" dirty="0"/>
                  <a:t>b</a:t>
                </a:r>
                <a:r>
                  <a:rPr lang="en-US" dirty="0" smtClean="0"/>
                  <a:t>. </a:t>
                </a:r>
                <a:r>
                  <a:rPr lang="el-GR" dirty="0"/>
                  <a:t>Η διαφορά δυναμικού στα άκρα</a:t>
                </a:r>
                <a:br>
                  <a:rPr lang="el-GR" dirty="0"/>
                </a:br>
                <a:r>
                  <a:rPr lang="el-GR" dirty="0"/>
                  <a:t>αντιστάτη κατά </a:t>
                </a:r>
                <a:r>
                  <a:rPr lang="el-GR" dirty="0" smtClean="0"/>
                  <a:t>την αντίθετη </a:t>
                </a:r>
                <a:r>
                  <a:rPr lang="el-GR" dirty="0"/>
                  <a:t>φορά </a:t>
                </a:r>
                <a:r>
                  <a:rPr lang="el-GR" dirty="0" smtClean="0"/>
                  <a:t/>
                </a:r>
                <a:br>
                  <a:rPr lang="el-GR" dirty="0" smtClean="0"/>
                </a:br>
                <a:r>
                  <a:rPr lang="el-GR" dirty="0" smtClean="0"/>
                  <a:t>του ρεύματος </a:t>
                </a:r>
                <a:r>
                  <a:rPr lang="el-GR" dirty="0"/>
                  <a:t>είναι </a:t>
                </a:r>
                <a:r>
                  <a:rPr lang="el-GR" dirty="0" smtClean="0"/>
                  <a:t>+</a:t>
                </a:r>
                <a14:m>
                  <m:oMath xmlns:m="http://schemas.openxmlformats.org/officeDocument/2006/math">
                    <m:r>
                      <a:rPr lang="en-US" i="1">
                        <a:latin typeface="Cambria Math" panose="02040503050406030204" pitchFamily="18" charset="0"/>
                      </a:rPr>
                      <m:t>𝐼𝑅</m:t>
                    </m:r>
                  </m:oMath>
                </a14:m>
                <a:endParaRPr lang="en-US" dirty="0" smtClean="0"/>
              </a:p>
              <a:p>
                <a:pPr lvl="1"/>
                <a:r>
                  <a:rPr lang="en-US" dirty="0"/>
                  <a:t>c</a:t>
                </a:r>
                <a:r>
                  <a:rPr lang="en-US" dirty="0" smtClean="0"/>
                  <a:t>. </a:t>
                </a:r>
                <a:r>
                  <a:rPr lang="el-GR" dirty="0" smtClean="0"/>
                  <a:t>Η διαφορά δυναμικού στα άκρα</a:t>
                </a:r>
                <a:br>
                  <a:rPr lang="el-GR" dirty="0" smtClean="0"/>
                </a:br>
                <a:r>
                  <a:rPr lang="el-GR" dirty="0" smtClean="0"/>
                  <a:t>μιας πηγής ΗΕΔ είναι +</a:t>
                </a:r>
                <a14:m>
                  <m:oMath xmlns:m="http://schemas.openxmlformats.org/officeDocument/2006/math">
                    <m:r>
                      <a:rPr lang="el-GR" sz="2400" b="1" i="1">
                        <a:latin typeface="Cambria Math" panose="02040503050406030204" pitchFamily="18" charset="0"/>
                        <a:ea typeface="Cambria Math" panose="02040503050406030204" pitchFamily="18" charset="0"/>
                      </a:rPr>
                      <m:t>𝜺</m:t>
                    </m:r>
                  </m:oMath>
                </a14:m>
                <a:r>
                  <a:rPr lang="el-GR" dirty="0" smtClean="0"/>
                  <a:t> αν τη </a:t>
                </a:r>
                <a:br>
                  <a:rPr lang="el-GR" dirty="0" smtClean="0"/>
                </a:br>
                <a:r>
                  <a:rPr lang="el-GR" dirty="0" smtClean="0"/>
                  <a:t>διατρέχουμε από τα αρνητικά προς</a:t>
                </a:r>
                <a:br>
                  <a:rPr lang="el-GR" dirty="0" smtClean="0"/>
                </a:br>
                <a:r>
                  <a:rPr lang="el-GR" dirty="0" smtClean="0"/>
                  <a:t>τα θετικά</a:t>
                </a:r>
              </a:p>
              <a:p>
                <a:pPr lvl="1"/>
                <a:r>
                  <a:rPr lang="en-US" dirty="0"/>
                  <a:t>d</a:t>
                </a:r>
                <a:r>
                  <a:rPr lang="en-US" dirty="0" smtClean="0"/>
                  <a:t>. </a:t>
                </a:r>
                <a:r>
                  <a:rPr lang="el-GR" dirty="0"/>
                  <a:t>Η διαφορά δυναμικού στα άκρα</a:t>
                </a:r>
                <a:br>
                  <a:rPr lang="el-GR" dirty="0"/>
                </a:br>
                <a:r>
                  <a:rPr lang="el-GR" dirty="0"/>
                  <a:t>μιας πηγής ΗΕΔ είναι </a:t>
                </a:r>
                <a:r>
                  <a:rPr lang="en-US" dirty="0" smtClean="0"/>
                  <a:t>-</a:t>
                </a:r>
                <a14:m>
                  <m:oMath xmlns:m="http://schemas.openxmlformats.org/officeDocument/2006/math">
                    <m:r>
                      <a:rPr lang="el-GR" sz="2400" b="1" i="1">
                        <a:latin typeface="Cambria Math" panose="02040503050406030204" pitchFamily="18" charset="0"/>
                        <a:ea typeface="Cambria Math" panose="02040503050406030204" pitchFamily="18" charset="0"/>
                      </a:rPr>
                      <m:t>𝜺</m:t>
                    </m:r>
                  </m:oMath>
                </a14:m>
                <a:r>
                  <a:rPr lang="el-GR" dirty="0"/>
                  <a:t> αν τη </a:t>
                </a:r>
                <a:br>
                  <a:rPr lang="el-GR" dirty="0"/>
                </a:br>
                <a:r>
                  <a:rPr lang="el-GR" dirty="0"/>
                  <a:t>διατρέχουμε από τα </a:t>
                </a:r>
                <a:r>
                  <a:rPr lang="el-GR" dirty="0" smtClean="0"/>
                  <a:t>θετικά </a:t>
                </a:r>
                <a:r>
                  <a:rPr lang="el-GR" dirty="0"/>
                  <a:t>προς</a:t>
                </a:r>
                <a:br>
                  <a:rPr lang="el-GR" dirty="0"/>
                </a:br>
                <a:r>
                  <a:rPr lang="el-GR" dirty="0"/>
                  <a:t>τα </a:t>
                </a:r>
                <a:r>
                  <a:rPr lang="el-GR" dirty="0" smtClean="0"/>
                  <a:t>αρνητικά</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371600"/>
                <a:ext cx="7924800" cy="5334000"/>
              </a:xfrm>
              <a:blipFill rotWithShape="0">
                <a:blip r:embed="rId3"/>
                <a:stretch>
                  <a:fillRect t="-1600"/>
                </a:stretch>
              </a:blipFill>
            </p:spPr>
            <p:txBody>
              <a:bodyPr/>
              <a:lstStyle/>
              <a:p>
                <a:r>
                  <a:rPr lang="el-GR">
                    <a:noFill/>
                  </a:rPr>
                  <a:t> </a:t>
                </a:r>
              </a:p>
            </p:txBody>
          </p:sp>
        </mc:Fallback>
      </mc:AlternateContent>
      <p:pic>
        <p:nvPicPr>
          <p:cNvPr id="6" name="Picture 2" descr="http://photos1.blogger.com/x/blogger/3569/2389/1600/760725/Decorated_tree.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6126840" y="767880"/>
              <a:ext cx="2471040" cy="5682240"/>
            </p14:xfrm>
          </p:contentPart>
        </mc:Choice>
        <mc:Fallback xmlns="">
          <p:pic>
            <p:nvPicPr>
              <p:cNvPr id="5" name="Ink 4"/>
              <p:cNvPicPr/>
              <p:nvPr/>
            </p:nvPicPr>
            <p:blipFill>
              <a:blip r:embed="rId6"/>
              <a:stretch>
                <a:fillRect/>
              </a:stretch>
            </p:blipFill>
            <p:spPr>
              <a:xfrm>
                <a:off x="6120360" y="758520"/>
                <a:ext cx="2486880" cy="5701320"/>
              </a:xfrm>
              <a:prstGeom prst="rect">
                <a:avLst/>
              </a:prstGeom>
            </p:spPr>
          </p:pic>
        </mc:Fallback>
      </mc:AlternateContent>
    </p:spTree>
    <p:extLst>
      <p:ext uri="{BB962C8B-B14F-4D97-AF65-F5344CB8AC3E}">
        <p14:creationId xmlns:p14="http://schemas.microsoft.com/office/powerpoint/2010/main" val="18754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1" y="2560552"/>
            <a:ext cx="4172712" cy="3941857"/>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p:sp>
        <p:nvSpPr>
          <p:cNvPr id="3" name="Content Placeholder 2"/>
          <p:cNvSpPr>
            <a:spLocks noGrp="1"/>
          </p:cNvSpPr>
          <p:nvPr>
            <p:ph idx="1"/>
          </p:nvPr>
        </p:nvSpPr>
        <p:spPr>
          <a:xfrm>
            <a:off x="609600" y="1371600"/>
            <a:ext cx="7924800" cy="5334000"/>
          </a:xfrm>
        </p:spPr>
        <p:txBody>
          <a:bodyPr>
            <a:normAutofit/>
          </a:bodyPr>
          <a:lstStyle/>
          <a:p>
            <a:r>
              <a:rPr lang="el-GR" b="1" dirty="0" smtClean="0"/>
              <a:t>Παράδειγμα:</a:t>
            </a:r>
          </a:p>
          <a:p>
            <a:pPr lvl="1"/>
            <a:r>
              <a:rPr lang="el-GR" dirty="0" smtClean="0"/>
              <a:t>Ένα κύκλωμα απλού βρόχου περιέχει δυο αντιστάτες και δυο πηγές όπως στο σχήμα. Βρείτε το ρεύμα που διαρρέει το κύκλωμα.</a:t>
            </a:r>
          </a:p>
        </p:txBody>
      </p:sp>
      <p:pic>
        <p:nvPicPr>
          <p:cNvPr id="7" name="Picture 2" descr="http://photos1.blogger.com/x/blogger/3569/2389/1600/760725/Decorated_tre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676080" y="3214080"/>
              <a:ext cx="3069000" cy="914760"/>
            </p14:xfrm>
          </p:contentPart>
        </mc:Choice>
        <mc:Fallback xmlns="">
          <p:pic>
            <p:nvPicPr>
              <p:cNvPr id="4" name="Ink 3"/>
              <p:cNvPicPr/>
              <p:nvPr/>
            </p:nvPicPr>
            <p:blipFill>
              <a:blip r:embed="rId5"/>
              <a:stretch>
                <a:fillRect/>
              </a:stretch>
            </p:blipFill>
            <p:spPr>
              <a:xfrm>
                <a:off x="665640" y="3203280"/>
                <a:ext cx="3092760" cy="937080"/>
              </a:xfrm>
              <a:prstGeom prst="rect">
                <a:avLst/>
              </a:prstGeom>
            </p:spPr>
          </p:pic>
        </mc:Fallback>
      </mc:AlternateContent>
    </p:spTree>
    <p:extLst>
      <p:ext uri="{BB962C8B-B14F-4D97-AF65-F5344CB8AC3E}">
        <p14:creationId xmlns:p14="http://schemas.microsoft.com/office/powerpoint/2010/main" val="42855871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p:txBody>
          <a:bodyPr>
            <a:normAutofit/>
          </a:bodyPr>
          <a:lstStyle/>
          <a:p>
            <a:r>
              <a:rPr lang="el-GR" dirty="0" smtClean="0"/>
              <a:t>Ηλεκτρικά Κυκλώματα Συνεχούς Ρεύματος</a:t>
            </a:r>
            <a:endParaRPr lang="el-GR" dirty="0"/>
          </a:p>
          <a:p>
            <a:endParaRPr lang="el-GR" dirty="0"/>
          </a:p>
          <a:p>
            <a:endParaRPr lang="el-GR" dirty="0"/>
          </a:p>
        </p:txBody>
      </p:sp>
      <p:sp>
        <p:nvSpPr>
          <p:cNvPr id="5" name="TextBox 4"/>
          <p:cNvSpPr txBox="1"/>
          <p:nvPr/>
        </p:nvSpPr>
        <p:spPr>
          <a:xfrm>
            <a:off x="152400" y="4863405"/>
            <a:ext cx="4285172" cy="1223412"/>
          </a:xfrm>
          <a:prstGeom prst="rect">
            <a:avLst/>
          </a:prstGeom>
          <a:noFill/>
        </p:spPr>
        <p:txBody>
          <a:bodyPr wrap="square" rtlCol="0">
            <a:spAutoFit/>
          </a:bodyPr>
          <a:lstStyle/>
          <a:p>
            <a:pPr algn="just"/>
            <a:r>
              <a:rPr lang="el-GR" sz="1050" dirty="0" smtClean="0">
                <a:solidFill>
                  <a:srgbClr val="FF0000"/>
                </a:solidFill>
                <a:latin typeface="Cambria" panose="02040503050406030204" pitchFamily="18" charset="0"/>
              </a:rPr>
              <a:t>Εικόνα: Επισκευή μιας πλακέτας κυκλωμάτων ενός υπολογιστή. Χρησιμοποιούμε καθημερινά αντικείμενα που περιέχουν ηλεκτρικά κυκλώματα, συμπεριλαμβανομένων και κάποιων με πολύ μικρότερες πλακέτες από την εικονιζόμενη. Μεταξύ αυτών, έχουμε τα φορητά βιντεοπαιχνίδια, τα κινητά τηλέφωνα, και τις ψηφιακές φωτογραφικές μηχανές. Σε αυτό το κεφάλαιο, μελετάμε απλά ηλεκτρικά κυκλώματα και μαθαίνουμε πώς να τα αναλύουμε.</a:t>
            </a:r>
            <a:endParaRPr lang="en-US" sz="1050" dirty="0">
              <a:solidFill>
                <a:srgbClr val="FF0000"/>
              </a:solidFill>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392" y="974884"/>
            <a:ext cx="4119007" cy="3888521"/>
          </a:xfrm>
          <a:prstGeom prst="rect">
            <a:avLst/>
          </a:prstGeom>
          <a:ln>
            <a:noFill/>
          </a:ln>
          <a:effectLst>
            <a:softEdge rad="112500"/>
          </a:effectLst>
        </p:spPr>
      </p:pic>
    </p:spTree>
    <p:extLst>
      <p:ext uri="{BB962C8B-B14F-4D97-AF65-F5344CB8AC3E}">
        <p14:creationId xmlns:p14="http://schemas.microsoft.com/office/powerpoint/2010/main" val="28637941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8637" y="710292"/>
            <a:ext cx="3334513" cy="3150031"/>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p:sp>
        <p:nvSpPr>
          <p:cNvPr id="3" name="Content Placeholder 2"/>
          <p:cNvSpPr>
            <a:spLocks noGrp="1"/>
          </p:cNvSpPr>
          <p:nvPr>
            <p:ph idx="1"/>
          </p:nvPr>
        </p:nvSpPr>
        <p:spPr>
          <a:xfrm>
            <a:off x="609600" y="1371600"/>
            <a:ext cx="7924800" cy="5334000"/>
          </a:xfrm>
        </p:spPr>
        <p:txBody>
          <a:bodyPr>
            <a:normAutofit/>
          </a:bodyPr>
          <a:lstStyle/>
          <a:p>
            <a:r>
              <a:rPr lang="el-GR" b="1" dirty="0" smtClean="0"/>
              <a:t>Παράδειγμα – Λύση:</a:t>
            </a:r>
          </a:p>
          <a:p>
            <a:pPr lvl="1"/>
            <a:r>
              <a:rPr lang="el-GR" dirty="0" smtClean="0"/>
              <a:t>Βρείτε το ρεύμα που </a:t>
            </a:r>
            <a:r>
              <a:rPr lang="en-US" dirty="0" smtClean="0"/>
              <a:t/>
            </a:r>
            <a:br>
              <a:rPr lang="en-US" dirty="0" smtClean="0"/>
            </a:br>
            <a:r>
              <a:rPr lang="el-GR" dirty="0" smtClean="0"/>
              <a:t>διαρρέει το κύκλωμα.</a:t>
            </a:r>
          </a:p>
        </p:txBody>
      </p:sp>
      <p:pic>
        <p:nvPicPr>
          <p:cNvPr id="7" name="Picture 2" descr="http://photos1.blogger.com/x/blogger/3569/2389/1600/760725/Decorated_tre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597600" y="1078920"/>
              <a:ext cx="8107920" cy="5302080"/>
            </p14:xfrm>
          </p:contentPart>
        </mc:Choice>
        <mc:Fallback xmlns="">
          <p:pic>
            <p:nvPicPr>
              <p:cNvPr id="4" name="Ink 3"/>
              <p:cNvPicPr/>
              <p:nvPr/>
            </p:nvPicPr>
            <p:blipFill>
              <a:blip r:embed="rId5"/>
              <a:stretch>
                <a:fillRect/>
              </a:stretch>
            </p:blipFill>
            <p:spPr>
              <a:xfrm>
                <a:off x="590040" y="1067040"/>
                <a:ext cx="8124480" cy="5326920"/>
              </a:xfrm>
              <a:prstGeom prst="rect">
                <a:avLst/>
              </a:prstGeom>
            </p:spPr>
          </p:pic>
        </mc:Fallback>
      </mc:AlternateContent>
    </p:spTree>
    <p:extLst>
      <p:ext uri="{BB962C8B-B14F-4D97-AF65-F5344CB8AC3E}">
        <p14:creationId xmlns:p14="http://schemas.microsoft.com/office/powerpoint/2010/main" val="12284514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9264" y="914400"/>
            <a:ext cx="3907536" cy="4147293"/>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371600"/>
                <a:ext cx="7924800" cy="5334000"/>
              </a:xfrm>
            </p:spPr>
            <p:txBody>
              <a:bodyPr>
                <a:normAutofit/>
              </a:bodyPr>
              <a:lstStyle/>
              <a:p>
                <a:r>
                  <a:rPr lang="el-GR" b="1" dirty="0" smtClean="0"/>
                  <a:t>Παράδειγμα:</a:t>
                </a:r>
              </a:p>
              <a:p>
                <a:pPr lvl="1"/>
                <a:r>
                  <a:rPr lang="el-GR" dirty="0" smtClean="0"/>
                  <a:t>Βρείτε τα ρεύματα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l-GR"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l-GR"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3</m:t>
                        </m:r>
                      </m:sub>
                    </m:sSub>
                  </m:oMath>
                </a14:m>
                <a:r>
                  <a:rPr lang="en-US" dirty="0" smtClean="0"/>
                  <a:t> </a:t>
                </a:r>
                <a:r>
                  <a:rPr lang="el-GR" dirty="0" smtClean="0"/>
                  <a:t>του </a:t>
                </a:r>
                <a:br>
                  <a:rPr lang="el-GR" dirty="0" smtClean="0"/>
                </a:br>
                <a:r>
                  <a:rPr lang="el-GR" dirty="0" smtClean="0"/>
                  <a:t>διπλανού κυκλώματος και </a:t>
                </a:r>
                <a:br>
                  <a:rPr lang="el-GR" dirty="0" smtClean="0"/>
                </a:br>
                <a:r>
                  <a:rPr lang="el-GR" dirty="0" smtClean="0"/>
                  <a:t>υπολογίστε τη διαφορά </a:t>
                </a:r>
                <a:br>
                  <a:rPr lang="el-GR" dirty="0" smtClean="0"/>
                </a:br>
                <a:r>
                  <a:rPr lang="el-GR" dirty="0" smtClean="0"/>
                  <a:t>δυναμικού και την ισχύ που </a:t>
                </a:r>
                <a:br>
                  <a:rPr lang="el-GR" dirty="0" smtClean="0"/>
                </a:br>
                <a:r>
                  <a:rPr lang="el-GR" dirty="0" smtClean="0"/>
                  <a:t>παραδίδεται στα άκρα του </a:t>
                </a:r>
                <a:br>
                  <a:rPr lang="el-GR" dirty="0" smtClean="0"/>
                </a:br>
                <a:r>
                  <a:rPr lang="el-GR" dirty="0" smtClean="0"/>
                  <a:t>αντιστάτη αντίστασης 2 Ω.</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371600"/>
                <a:ext cx="7924800" cy="5334000"/>
              </a:xfrm>
              <a:blipFill rotWithShape="0">
                <a:blip r:embed="rId3"/>
                <a:stretch>
                  <a:fillRect t="-914"/>
                </a:stretch>
              </a:blipFill>
            </p:spPr>
            <p:txBody>
              <a:bodyPr/>
              <a:lstStyle/>
              <a:p>
                <a:r>
                  <a:rPr lang="el-GR">
                    <a:noFill/>
                  </a:rPr>
                  <a:t> </a:t>
                </a:r>
              </a:p>
            </p:txBody>
          </p:sp>
        </mc:Fallback>
      </mc:AlternateContent>
      <p:pic>
        <p:nvPicPr>
          <p:cNvPr id="7" name="Picture 2" descr="http://photos1.blogger.com/x/blogger/3569/2389/1600/760725/Decorated_tree.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653760" y="4237560"/>
              <a:ext cx="6671880" cy="878040"/>
            </p14:xfrm>
          </p:contentPart>
        </mc:Choice>
        <mc:Fallback xmlns="">
          <p:pic>
            <p:nvPicPr>
              <p:cNvPr id="4" name="Ink 3"/>
              <p:cNvPicPr/>
              <p:nvPr/>
            </p:nvPicPr>
            <p:blipFill>
              <a:blip r:embed="rId6"/>
              <a:stretch>
                <a:fillRect/>
              </a:stretch>
            </p:blipFill>
            <p:spPr>
              <a:xfrm>
                <a:off x="642600" y="4227840"/>
                <a:ext cx="6694560" cy="898560"/>
              </a:xfrm>
              <a:prstGeom prst="rect">
                <a:avLst/>
              </a:prstGeom>
            </p:spPr>
          </p:pic>
        </mc:Fallback>
      </mc:AlternateContent>
    </p:spTree>
    <p:extLst>
      <p:ext uri="{BB962C8B-B14F-4D97-AF65-F5344CB8AC3E}">
        <p14:creationId xmlns:p14="http://schemas.microsoft.com/office/powerpoint/2010/main" val="19349758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8123" y="690317"/>
            <a:ext cx="3221736" cy="3419414"/>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p:sp>
        <p:nvSpPr>
          <p:cNvPr id="3" name="Content Placeholder 2"/>
          <p:cNvSpPr>
            <a:spLocks noGrp="1"/>
          </p:cNvSpPr>
          <p:nvPr>
            <p:ph idx="1"/>
          </p:nvPr>
        </p:nvSpPr>
        <p:spPr>
          <a:xfrm>
            <a:off x="609600" y="1371600"/>
            <a:ext cx="7924800" cy="5334000"/>
          </a:xfrm>
        </p:spPr>
        <p:txBody>
          <a:bodyPr>
            <a:normAutofit/>
          </a:bodyPr>
          <a:lstStyle/>
          <a:p>
            <a:r>
              <a:rPr lang="el-GR" b="1" dirty="0" smtClean="0"/>
              <a:t>Παράδειγμα</a:t>
            </a:r>
            <a:r>
              <a:rPr lang="en-US" b="1" dirty="0" smtClean="0"/>
              <a:t> – </a:t>
            </a:r>
            <a:r>
              <a:rPr lang="el-GR" b="1" dirty="0" smtClean="0"/>
              <a:t>Λύση:</a:t>
            </a:r>
            <a:endParaRPr lang="en-US" b="1" dirty="0" smtClean="0"/>
          </a:p>
        </p:txBody>
      </p:sp>
      <p:pic>
        <p:nvPicPr>
          <p:cNvPr id="7" name="Picture 2" descr="http://photos1.blogger.com/x/blogger/3569/2389/1600/760725/Decorated_tre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581040" y="944640"/>
              <a:ext cx="8373600" cy="5572080"/>
            </p14:xfrm>
          </p:contentPart>
        </mc:Choice>
        <mc:Fallback xmlns="">
          <p:pic>
            <p:nvPicPr>
              <p:cNvPr id="4" name="Ink 3"/>
              <p:cNvPicPr/>
              <p:nvPr/>
            </p:nvPicPr>
            <p:blipFill>
              <a:blip r:embed="rId5"/>
              <a:stretch>
                <a:fillRect/>
              </a:stretch>
            </p:blipFill>
            <p:spPr>
              <a:xfrm>
                <a:off x="571320" y="935640"/>
                <a:ext cx="8392680" cy="5591880"/>
              </a:xfrm>
              <a:prstGeom prst="rect">
                <a:avLst/>
              </a:prstGeom>
            </p:spPr>
          </p:pic>
        </mc:Fallback>
      </mc:AlternateContent>
    </p:spTree>
    <p:extLst>
      <p:ext uri="{BB962C8B-B14F-4D97-AF65-F5344CB8AC3E}">
        <p14:creationId xmlns:p14="http://schemas.microsoft.com/office/powerpoint/2010/main" val="32760069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8123" y="690317"/>
            <a:ext cx="3221736" cy="3419414"/>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p:sp>
        <p:nvSpPr>
          <p:cNvPr id="3" name="Content Placeholder 2"/>
          <p:cNvSpPr>
            <a:spLocks noGrp="1"/>
          </p:cNvSpPr>
          <p:nvPr>
            <p:ph idx="1"/>
          </p:nvPr>
        </p:nvSpPr>
        <p:spPr>
          <a:xfrm>
            <a:off x="609600" y="1371600"/>
            <a:ext cx="7924800" cy="5334000"/>
          </a:xfrm>
        </p:spPr>
        <p:txBody>
          <a:bodyPr>
            <a:normAutofit/>
          </a:bodyPr>
          <a:lstStyle/>
          <a:p>
            <a:r>
              <a:rPr lang="el-GR" b="1" dirty="0" smtClean="0"/>
              <a:t>Παράδειγμα</a:t>
            </a:r>
            <a:r>
              <a:rPr lang="en-US" b="1" dirty="0" smtClean="0"/>
              <a:t> – </a:t>
            </a:r>
            <a:r>
              <a:rPr lang="el-GR" b="1" dirty="0" smtClean="0"/>
              <a:t>Λύση:</a:t>
            </a:r>
            <a:endParaRPr lang="en-US" b="1" dirty="0" smtClean="0"/>
          </a:p>
        </p:txBody>
      </p:sp>
      <p:pic>
        <p:nvPicPr>
          <p:cNvPr id="8" name="Picture 2" descr="http://photos1.blogger.com/x/blogger/3569/2389/1600/760725/Decorated_tre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706680" y="2050920"/>
              <a:ext cx="7209360" cy="3024720"/>
            </p14:xfrm>
          </p:contentPart>
        </mc:Choice>
        <mc:Fallback xmlns="">
          <p:pic>
            <p:nvPicPr>
              <p:cNvPr id="4" name="Ink 3"/>
              <p:cNvPicPr/>
              <p:nvPr/>
            </p:nvPicPr>
            <p:blipFill>
              <a:blip r:embed="rId5"/>
              <a:stretch>
                <a:fillRect/>
              </a:stretch>
            </p:blipFill>
            <p:spPr>
              <a:xfrm>
                <a:off x="696960" y="2039760"/>
                <a:ext cx="7232040" cy="3047040"/>
              </a:xfrm>
              <a:prstGeom prst="rect">
                <a:avLst/>
              </a:prstGeom>
            </p:spPr>
          </p:pic>
        </mc:Fallback>
      </mc:AlternateContent>
    </p:spTree>
    <p:extLst>
      <p:ext uri="{BB962C8B-B14F-4D97-AF65-F5344CB8AC3E}">
        <p14:creationId xmlns:p14="http://schemas.microsoft.com/office/powerpoint/2010/main" val="33042170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p:sp>
        <p:nvSpPr>
          <p:cNvPr id="3" name="Content Placeholder 2"/>
          <p:cNvSpPr>
            <a:spLocks noGrp="1"/>
          </p:cNvSpPr>
          <p:nvPr>
            <p:ph idx="1"/>
          </p:nvPr>
        </p:nvSpPr>
        <p:spPr>
          <a:xfrm>
            <a:off x="738350" y="1371600"/>
            <a:ext cx="7872249" cy="5105400"/>
          </a:xfrm>
        </p:spPr>
        <p:txBody>
          <a:bodyPr/>
          <a:lstStyle/>
          <a:p>
            <a:r>
              <a:rPr lang="el-GR" b="1" dirty="0" smtClean="0"/>
              <a:t>Κυκλώματα </a:t>
            </a:r>
            <a:r>
              <a:rPr lang="en-US" b="1" dirty="0" smtClean="0"/>
              <a:t>RC</a:t>
            </a:r>
          </a:p>
          <a:p>
            <a:pPr lvl="1"/>
            <a:r>
              <a:rPr lang="el-GR" dirty="0" smtClean="0"/>
              <a:t>Ως τώρα αναλύσαμε κυκλώματα όπου το ρεύμα είναι σταθερό.</a:t>
            </a:r>
          </a:p>
          <a:p>
            <a:pPr lvl="1"/>
            <a:endParaRPr lang="en-US" dirty="0" smtClean="0"/>
          </a:p>
          <a:p>
            <a:pPr lvl="1"/>
            <a:r>
              <a:rPr lang="el-GR" dirty="0" smtClean="0"/>
              <a:t>Αν όμως αρχίσουμε να χρησιμοποιούμε πυκνωτές στα κυκλώματά μας, το ρεύμα εξακολουθεί να έχει την ίδια κατεύθυνση αλλά το μέτρο του μπορεί να αλλάζει σε διαφορετικές χρονικές στιγμές</a:t>
            </a:r>
          </a:p>
          <a:p>
            <a:pPr lvl="1"/>
            <a:endParaRPr lang="en-US" dirty="0" smtClean="0"/>
          </a:p>
          <a:p>
            <a:pPr lvl="1"/>
            <a:r>
              <a:rPr lang="el-GR" dirty="0" smtClean="0"/>
              <a:t>Ένα κύκλωμα που αποτελείται από συνδυασμούς αντιστάσεων και πυκνωτών ονομάζεται </a:t>
            </a:r>
            <a:r>
              <a:rPr lang="en-US" b="1" i="1" dirty="0" smtClean="0"/>
              <a:t>RC-</a:t>
            </a:r>
            <a:r>
              <a:rPr lang="el-GR" b="1" i="1" dirty="0" smtClean="0"/>
              <a:t>κύκλωμα</a:t>
            </a:r>
            <a:endParaRPr lang="el-GR" b="1" i="1" dirty="0"/>
          </a:p>
        </p:txBody>
      </p:sp>
      <p:pic>
        <p:nvPicPr>
          <p:cNvPr id="5" name="Picture 2" descr="http://photos1.blogger.com/x/blogger/3569/2389/1600/760725/Decorated_tree.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924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1076568"/>
            <a:ext cx="3254467" cy="2381892"/>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105400"/>
              </a:xfrm>
            </p:spPr>
            <p:txBody>
              <a:bodyPr>
                <a:normAutofit lnSpcReduction="10000"/>
              </a:bodyPr>
              <a:lstStyle/>
              <a:p>
                <a:r>
                  <a:rPr lang="el-GR" b="1" dirty="0" smtClean="0"/>
                  <a:t>Φόρτιση πυκνωτή</a:t>
                </a:r>
              </a:p>
              <a:p>
                <a:pPr lvl="1"/>
                <a:r>
                  <a:rPr lang="el-GR" dirty="0" smtClean="0"/>
                  <a:t>Ας θεωρήσουμε ένα απλό </a:t>
                </a:r>
                <a:r>
                  <a:rPr lang="en-US" dirty="0" smtClean="0"/>
                  <a:t/>
                </a:r>
                <a:br>
                  <a:rPr lang="en-US" dirty="0" smtClean="0"/>
                </a:br>
                <a:r>
                  <a:rPr lang="en-US" dirty="0" smtClean="0"/>
                  <a:t>RC </a:t>
                </a:r>
                <a:r>
                  <a:rPr lang="el-GR" dirty="0" smtClean="0"/>
                  <a:t>κύκλωμα με αφόρτιστο </a:t>
                </a:r>
                <a:r>
                  <a:rPr lang="en-US" dirty="0" smtClean="0"/>
                  <a:t/>
                </a:r>
                <a:br>
                  <a:rPr lang="en-US" dirty="0" smtClean="0"/>
                </a:br>
                <a:r>
                  <a:rPr lang="el-GR" dirty="0" smtClean="0"/>
                  <a:t>αρχικά πυκνωτή</a:t>
                </a:r>
              </a:p>
              <a:p>
                <a:pPr lvl="1"/>
                <a:r>
                  <a:rPr lang="el-GR" dirty="0" smtClean="0"/>
                  <a:t>Όταν ο διακόπτης κλείσει τη </a:t>
                </a:r>
                <a:br>
                  <a:rPr lang="el-GR" dirty="0" smtClean="0"/>
                </a:br>
                <a:r>
                  <a:rPr lang="el-GR" dirty="0" smtClean="0"/>
                  <a:t>χρονική στιγμή</a:t>
                </a:r>
                <a:r>
                  <a:rPr lang="en-US" dirty="0" smtClean="0"/>
                  <a:t> </a:t>
                </a:r>
                <a14:m>
                  <m:oMath xmlns:m="http://schemas.openxmlformats.org/officeDocument/2006/math">
                    <m:r>
                      <a:rPr lang="en-US" i="1" dirty="0" smtClean="0">
                        <a:latin typeface="Cambria Math" panose="02040503050406030204" pitchFamily="18" charset="0"/>
                      </a:rPr>
                      <m:t>𝑡</m:t>
                    </m:r>
                    <m:r>
                      <a:rPr lang="en-US" i="1" dirty="0" smtClean="0">
                        <a:latin typeface="Cambria Math" panose="02040503050406030204" pitchFamily="18" charset="0"/>
                      </a:rPr>
                      <m:t>=0</m:t>
                    </m:r>
                  </m:oMath>
                </a14:m>
                <a:r>
                  <a:rPr lang="el-GR" dirty="0" smtClean="0"/>
                  <a:t>, (θέση α)</a:t>
                </a:r>
                <a:br>
                  <a:rPr lang="el-GR" dirty="0" smtClean="0"/>
                </a:br>
                <a:r>
                  <a:rPr lang="el-GR" dirty="0" smtClean="0"/>
                  <a:t>ξεκινά να υπάρχει ρεύμα στο κύκλωμα, κι ο πυκνωτής ξεκινά να φορτίζεται</a:t>
                </a:r>
                <a:endParaRPr lang="el-GR" dirty="0"/>
              </a:p>
              <a:p>
                <a:pPr lvl="1"/>
                <a:r>
                  <a:rPr lang="el-GR" dirty="0" smtClean="0"/>
                  <a:t>Όσο φορτίζεται, η διαφορά δυναμικού στα άκρα του αυξάνεται</a:t>
                </a:r>
              </a:p>
              <a:p>
                <a:pPr lvl="1"/>
                <a:r>
                  <a:rPr lang="el-GR" dirty="0" smtClean="0"/>
                  <a:t>Όταν επιτευχθεί το μέγιστο φορτίο, το ρεύμα που διαρρέει το κύκλωμα </a:t>
                </a:r>
                <a:r>
                  <a:rPr lang="el-GR" dirty="0"/>
                  <a:t>μηδενίζεται! Γιατί; </a:t>
                </a:r>
                <a:endParaRPr lang="el-GR" dirty="0" smtClean="0"/>
              </a:p>
              <a:p>
                <a:pPr lvl="2"/>
                <a:r>
                  <a:rPr lang="el-GR" dirty="0" smtClean="0"/>
                  <a:t>Γιατί δεν υπάρχει πια διαφορά δυναμικού στο κύκλωμα!</a:t>
                </a:r>
              </a:p>
              <a:p>
                <a:pPr lvl="2"/>
                <a:r>
                  <a:rPr lang="el-GR" dirty="0" smtClean="0"/>
                  <a:t>Ο πυκνωτής έχει </a:t>
                </a:r>
                <a14:m>
                  <m:oMath xmlns:m="http://schemas.openxmlformats.org/officeDocument/2006/math">
                    <m:r>
                      <m:rPr>
                        <m:sty m:val="p"/>
                      </m:rPr>
                      <a:rPr lang="el-GR" i="0" dirty="0" smtClean="0">
                        <a:latin typeface="Cambria Math" panose="02040503050406030204" pitchFamily="18" charset="0"/>
                      </a:rPr>
                      <m:t>Δ</m:t>
                    </m:r>
                    <m:sSub>
                      <m:sSubPr>
                        <m:ctrlPr>
                          <a:rPr lang="el-GR" b="0" i="1" dirty="0" smtClean="0">
                            <a:latin typeface="Cambria Math" panose="02040503050406030204" pitchFamily="18" charset="0"/>
                          </a:rPr>
                        </m:ctrlPr>
                      </m:sSubPr>
                      <m:e>
                        <m:r>
                          <a:rPr lang="en-US" i="1" dirty="0" smtClean="0">
                            <a:latin typeface="Cambria Math" panose="02040503050406030204" pitchFamily="18" charset="0"/>
                          </a:rPr>
                          <m:t>𝑉</m:t>
                        </m:r>
                      </m:e>
                      <m:sub>
                        <m:r>
                          <a:rPr lang="en-US" b="0" i="1" dirty="0" smtClean="0">
                            <a:latin typeface="Cambria Math" panose="02040503050406030204" pitchFamily="18" charset="0"/>
                          </a:rPr>
                          <m:t>𝑐</m:t>
                        </m:r>
                      </m:sub>
                    </m:sSub>
                    <m:r>
                      <a:rPr lang="en-US" i="1" dirty="0" smtClean="0">
                        <a:latin typeface="Cambria Math" panose="02040503050406030204" pitchFamily="18" charset="0"/>
                      </a:rPr>
                      <m:t> = </m:t>
                    </m:r>
                    <m:r>
                      <a:rPr lang="el-GR" sz="2800" b="1" i="1">
                        <a:latin typeface="Cambria Math" panose="02040503050406030204" pitchFamily="18" charset="0"/>
                        <a:ea typeface="Cambria Math" panose="02040503050406030204" pitchFamily="18" charset="0"/>
                      </a:rPr>
                      <m:t>𝜺</m:t>
                    </m:r>
                  </m:oMath>
                </a14:m>
                <a:r>
                  <a:rPr lang="en-US" dirty="0" smtClean="0"/>
                  <a:t>!</a:t>
                </a:r>
                <a:endParaRPr lang="el-GR"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105400"/>
              </a:xfrm>
              <a:blipFill rotWithShape="0">
                <a:blip r:embed="rId3"/>
                <a:stretch>
                  <a:fillRect t="-1671" r="-1549"/>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6" name="Ink 5"/>
              <p14:cNvContentPartPr/>
              <p14:nvPr/>
            </p14:nvContentPartPr>
            <p14:xfrm>
              <a:off x="6450480" y="1174680"/>
              <a:ext cx="251280" cy="410760"/>
            </p14:xfrm>
          </p:contentPart>
        </mc:Choice>
        <mc:Fallback xmlns="">
          <p:pic>
            <p:nvPicPr>
              <p:cNvPr id="6" name="Ink 5"/>
              <p:cNvPicPr/>
              <p:nvPr/>
            </p:nvPicPr>
            <p:blipFill>
              <a:blip r:embed="rId6"/>
              <a:stretch>
                <a:fillRect/>
              </a:stretch>
            </p:blipFill>
            <p:spPr>
              <a:xfrm>
                <a:off x="6439680" y="1160640"/>
                <a:ext cx="273600" cy="436320"/>
              </a:xfrm>
              <a:prstGeom prst="rect">
                <a:avLst/>
              </a:prstGeom>
            </p:spPr>
          </p:pic>
        </mc:Fallback>
      </mc:AlternateContent>
      <p:pic>
        <p:nvPicPr>
          <p:cNvPr id="7" name="Picture 2" descr="http://photos1.blogger.com/x/blogger/3569/2389/1600/760725/Decorated_tree.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8">
            <p14:nvContentPartPr>
              <p14:cNvPr id="5" name="Ink 4"/>
              <p14:cNvContentPartPr/>
              <p14:nvPr/>
            </p14:nvContentPartPr>
            <p14:xfrm>
              <a:off x="7194240" y="1639440"/>
              <a:ext cx="675720" cy="381600"/>
            </p14:xfrm>
          </p:contentPart>
        </mc:Choice>
        <mc:Fallback xmlns="">
          <p:pic>
            <p:nvPicPr>
              <p:cNvPr id="5" name="Ink 4"/>
              <p:cNvPicPr/>
              <p:nvPr/>
            </p:nvPicPr>
            <p:blipFill>
              <a:blip r:embed="rId9"/>
              <a:stretch>
                <a:fillRect/>
              </a:stretch>
            </p:blipFill>
            <p:spPr>
              <a:xfrm>
                <a:off x="7184880" y="1631880"/>
                <a:ext cx="695880" cy="399600"/>
              </a:xfrm>
              <a:prstGeom prst="rect">
                <a:avLst/>
              </a:prstGeom>
            </p:spPr>
          </p:pic>
        </mc:Fallback>
      </mc:AlternateContent>
    </p:spTree>
    <p:extLst>
      <p:ext uri="{BB962C8B-B14F-4D97-AF65-F5344CB8AC3E}">
        <p14:creationId xmlns:p14="http://schemas.microsoft.com/office/powerpoint/2010/main" val="2708699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694346"/>
            <a:ext cx="2590799" cy="2345846"/>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181600"/>
              </a:xfrm>
            </p:spPr>
            <p:txBody>
              <a:bodyPr>
                <a:normAutofit fontScale="92500" lnSpcReduction="10000"/>
              </a:bodyPr>
              <a:lstStyle/>
              <a:p>
                <a:r>
                  <a:rPr lang="el-GR" b="1" dirty="0" smtClean="0"/>
                  <a:t>Φόρτιση πυκνωτή</a:t>
                </a:r>
              </a:p>
              <a:p>
                <a:pPr lvl="1"/>
                <a:r>
                  <a:rPr lang="el-GR" dirty="0" smtClean="0"/>
                  <a:t>Ας αναλύσουμε τη διαδικασία ποσοτικά</a:t>
                </a:r>
                <a:endParaRPr lang="el-GR" dirty="0"/>
              </a:p>
              <a:p>
                <a:pPr lvl="1"/>
                <a:r>
                  <a:rPr lang="el-GR" dirty="0" smtClean="0"/>
                  <a:t>Σύμφωνα με το 2</a:t>
                </a:r>
                <a:r>
                  <a:rPr lang="el-GR" baseline="30000" dirty="0" smtClean="0"/>
                  <a:t>ο</a:t>
                </a:r>
                <a:r>
                  <a:rPr lang="el-GR" dirty="0" smtClean="0"/>
                  <a:t> κανόνα του </a:t>
                </a:r>
                <a:br>
                  <a:rPr lang="el-GR" dirty="0" smtClean="0"/>
                </a:br>
                <a:r>
                  <a:rPr lang="en-US" dirty="0" smtClean="0"/>
                  <a:t>Kirchhoff</a:t>
                </a:r>
                <a:r>
                  <a:rPr lang="el-GR" dirty="0" smtClean="0"/>
                  <a:t>: </a:t>
                </a:r>
                <a:r>
                  <a:rPr lang="en-US" dirty="0" smtClean="0"/>
                  <a:t/>
                </a:r>
                <a:br>
                  <a:rPr lang="en-US" dirty="0" smtClean="0"/>
                </a:br>
                <a:endParaRPr lang="en-US" b="1" i="1" dirty="0" smtClean="0">
                  <a:latin typeface="Cambria Math" panose="02040503050406030204" pitchFamily="18" charset="0"/>
                  <a:ea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nary>
                        <m:naryPr>
                          <m:chr m:val="∑"/>
                          <m:subHide m:val="on"/>
                          <m:supHide m:val="on"/>
                          <m:ctrlPr>
                            <a:rPr lang="el-GR" b="1" i="1" smtClean="0">
                              <a:latin typeface="Cambria Math" panose="02040503050406030204" pitchFamily="18" charset="0"/>
                              <a:ea typeface="Cambria Math" panose="02040503050406030204" pitchFamily="18" charset="0"/>
                            </a:rPr>
                          </m:ctrlPr>
                        </m:naryPr>
                        <m:sub/>
                        <m:sup/>
                        <m:e>
                          <m:r>
                            <m:rPr>
                              <m:sty m:val="p"/>
                            </m:rPr>
                            <a:rPr lang="el-GR" b="0" i="0" smtClean="0">
                              <a:latin typeface="Cambria Math" panose="02040503050406030204" pitchFamily="18" charset="0"/>
                              <a:ea typeface="Cambria Math" panose="02040503050406030204" pitchFamily="18" charset="0"/>
                            </a:rPr>
                            <m:t>Δ</m:t>
                          </m:r>
                          <m:r>
                            <m:rPr>
                              <m:sty m:val="p"/>
                            </m:rPr>
                            <a:rPr lang="en-US" b="0" i="0" smtClean="0">
                              <a:latin typeface="Cambria Math" panose="02040503050406030204" pitchFamily="18" charset="0"/>
                              <a:ea typeface="Cambria Math" panose="02040503050406030204" pitchFamily="18" charset="0"/>
                            </a:rPr>
                            <m:t>V</m:t>
                          </m:r>
                          <m:r>
                            <a:rPr lang="en-US" b="0" i="0" smtClean="0">
                              <a:latin typeface="Cambria Math" panose="02040503050406030204" pitchFamily="18" charset="0"/>
                              <a:ea typeface="Cambria Math" panose="02040503050406030204" pitchFamily="18" charset="0"/>
                            </a:rPr>
                            <m:t>=0</m:t>
                          </m:r>
                        </m:e>
                      </m:nary>
                      <m:r>
                        <a:rPr lang="el-GR" i="1" smtClean="0">
                          <a:latin typeface="Cambria Math" panose="02040503050406030204" pitchFamily="18" charset="0"/>
                          <a:ea typeface="Cambria Math" panose="02040503050406030204" pitchFamily="18" charset="0"/>
                        </a:rPr>
                        <m:t>⟺</m:t>
                      </m:r>
                      <m:r>
                        <m:rPr>
                          <m:sty m:val="p"/>
                        </m:rPr>
                        <a:rPr lang="el-GR" b="0" i="0" smtClean="0">
                          <a:latin typeface="Cambria Math" panose="02040503050406030204" pitchFamily="18" charset="0"/>
                          <a:ea typeface="Cambria Math" panose="02040503050406030204" pitchFamily="18" charset="0"/>
                        </a:rPr>
                        <m:t>Δ</m:t>
                      </m:r>
                      <m:sSub>
                        <m:sSubPr>
                          <m:ctrlPr>
                            <a:rPr lang="en-US" b="0" i="1" smtClean="0">
                              <a:latin typeface="Cambria Math" panose="02040503050406030204" pitchFamily="18" charset="0"/>
                              <a:ea typeface="Cambria Math" panose="02040503050406030204" pitchFamily="18" charset="0"/>
                            </a:rPr>
                          </m:ctrlPr>
                        </m:sSubPr>
                        <m:e>
                          <m:r>
                            <m:rPr>
                              <m:sty m:val="p"/>
                            </m:rPr>
                            <a:rPr lang="en-US" b="0" i="0" smtClean="0">
                              <a:latin typeface="Cambria Math" panose="02040503050406030204" pitchFamily="18" charset="0"/>
                              <a:ea typeface="Cambria Math" panose="02040503050406030204" pitchFamily="18" charset="0"/>
                            </a:rPr>
                            <m:t>V</m:t>
                          </m:r>
                        </m:e>
                        <m:sub>
                          <m:r>
                            <a:rPr lang="el-GR" b="0" i="1" smtClean="0">
                              <a:latin typeface="Cambria Math" panose="02040503050406030204" pitchFamily="18" charset="0"/>
                              <a:ea typeface="Cambria Math" panose="02040503050406030204" pitchFamily="18" charset="0"/>
                            </a:rPr>
                            <m:t>𝜋𝜂𝛾𝜂𝜍</m:t>
                          </m:r>
                        </m:sub>
                      </m:sSub>
                      <m:r>
                        <a:rPr lang="el-GR" b="0" i="0" smtClean="0">
                          <a:latin typeface="Cambria Math" panose="02040503050406030204" pitchFamily="18" charset="0"/>
                          <a:ea typeface="Cambria Math" panose="02040503050406030204" pitchFamily="18" charset="0"/>
                        </a:rPr>
                        <m:t>+</m:t>
                      </m:r>
                      <m:r>
                        <m:rPr>
                          <m:sty m:val="p"/>
                        </m:rPr>
                        <a:rPr lang="el-GR" b="0" i="0" smtClean="0">
                          <a:latin typeface="Cambria Math" panose="02040503050406030204" pitchFamily="18" charset="0"/>
                          <a:ea typeface="Cambria Math" panose="02040503050406030204" pitchFamily="18" charset="0"/>
                        </a:rPr>
                        <m:t>Δ</m:t>
                      </m:r>
                      <m:sSub>
                        <m:sSubPr>
                          <m:ctrlPr>
                            <a:rPr lang="en-US" b="0" i="1" smtClean="0">
                              <a:latin typeface="Cambria Math" panose="02040503050406030204" pitchFamily="18" charset="0"/>
                              <a:ea typeface="Cambria Math" panose="02040503050406030204" pitchFamily="18" charset="0"/>
                            </a:rPr>
                          </m:ctrlPr>
                        </m:sSubPr>
                        <m:e>
                          <m:r>
                            <m:rPr>
                              <m:sty m:val="p"/>
                            </m:rPr>
                            <a:rPr lang="en-US" b="0" i="0" smtClean="0">
                              <a:latin typeface="Cambria Math" panose="02040503050406030204" pitchFamily="18" charset="0"/>
                              <a:ea typeface="Cambria Math" panose="02040503050406030204" pitchFamily="18" charset="0"/>
                            </a:rPr>
                            <m:t>V</m:t>
                          </m:r>
                        </m:e>
                        <m:sub>
                          <m:r>
                            <m:rPr>
                              <m:sty m:val="p"/>
                            </m:rPr>
                            <a:rPr lang="en-US" b="0" i="0" smtClean="0">
                              <a:latin typeface="Cambria Math" panose="02040503050406030204" pitchFamily="18" charset="0"/>
                              <a:ea typeface="Cambria Math" panose="02040503050406030204" pitchFamily="18" charset="0"/>
                            </a:rPr>
                            <m:t>c</m:t>
                          </m:r>
                        </m:sub>
                      </m:sSub>
                      <m:r>
                        <a:rPr lang="el-GR" b="0" i="1" smtClean="0">
                          <a:latin typeface="Cambria Math" panose="02040503050406030204" pitchFamily="18" charset="0"/>
                          <a:ea typeface="Cambria Math" panose="02040503050406030204" pitchFamily="18" charset="0"/>
                        </a:rPr>
                        <m:t>+</m:t>
                      </m:r>
                      <m:r>
                        <m:rPr>
                          <m:sty m:val="p"/>
                        </m:rPr>
                        <a:rPr lang="el-GR" b="0" i="0" smtClean="0">
                          <a:latin typeface="Cambria Math" panose="02040503050406030204" pitchFamily="18" charset="0"/>
                          <a:ea typeface="Cambria Math" panose="02040503050406030204" pitchFamily="18" charset="0"/>
                        </a:rPr>
                        <m:t>Δ</m:t>
                      </m:r>
                      <m:sSub>
                        <m:sSubPr>
                          <m:ctrlPr>
                            <a:rPr lang="en-US" b="0" i="1" smtClean="0">
                              <a:latin typeface="Cambria Math" panose="02040503050406030204" pitchFamily="18" charset="0"/>
                              <a:ea typeface="Cambria Math" panose="02040503050406030204" pitchFamily="18" charset="0"/>
                            </a:rPr>
                          </m:ctrlPr>
                        </m:sSubPr>
                        <m:e>
                          <m:r>
                            <m:rPr>
                              <m:sty m:val="p"/>
                            </m:rPr>
                            <a:rPr lang="en-US" b="0" i="0" smtClean="0">
                              <a:latin typeface="Cambria Math" panose="02040503050406030204" pitchFamily="18" charset="0"/>
                              <a:ea typeface="Cambria Math" panose="02040503050406030204" pitchFamily="18" charset="0"/>
                            </a:rPr>
                            <m:t>V</m:t>
                          </m:r>
                        </m:e>
                        <m:sub>
                          <m:r>
                            <m:rPr>
                              <m:sty m:val="p"/>
                            </m:rPr>
                            <a:rPr lang="en-US" b="0" i="0" smtClean="0">
                              <a:latin typeface="Cambria Math" panose="02040503050406030204" pitchFamily="18" charset="0"/>
                              <a:ea typeface="Cambria Math" panose="02040503050406030204" pitchFamily="18" charset="0"/>
                            </a:rPr>
                            <m:t>R</m:t>
                          </m:r>
                        </m:sub>
                      </m:sSub>
                      <m:r>
                        <a:rPr lang="en-US" b="0" i="1" smtClean="0">
                          <a:latin typeface="Cambria Math" panose="02040503050406030204" pitchFamily="18" charset="0"/>
                          <a:ea typeface="Cambria Math" panose="02040503050406030204" pitchFamily="18" charset="0"/>
                        </a:rPr>
                        <m:t>=0</m:t>
                      </m:r>
                      <m:r>
                        <a:rPr lang="el-GR" i="1">
                          <a:latin typeface="Cambria Math" panose="02040503050406030204" pitchFamily="18" charset="0"/>
                          <a:ea typeface="Cambria Math" panose="02040503050406030204" pitchFamily="18" charset="0"/>
                        </a:rPr>
                        <m:t>⟺</m:t>
                      </m:r>
                      <m:r>
                        <a:rPr lang="el-GR" b="1" i="1">
                          <a:latin typeface="Cambria Math" panose="02040503050406030204" pitchFamily="18" charset="0"/>
                          <a:ea typeface="Cambria Math" panose="02040503050406030204" pitchFamily="18" charset="0"/>
                        </a:rPr>
                        <m:t>𝜺</m:t>
                      </m:r>
                      <m:r>
                        <a:rPr lang="el-GR" b="1" i="1" smtClean="0">
                          <a:latin typeface="Cambria Math" panose="02040503050406030204" pitchFamily="18" charset="0"/>
                          <a:ea typeface="Cambria Math" panose="02040503050406030204" pitchFamily="18" charset="0"/>
                        </a:rPr>
                        <m:t>−</m:t>
                      </m:r>
                      <m:f>
                        <m:fPr>
                          <m:ctrlPr>
                            <a:rPr lang="el-GR"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𝑞</m:t>
                          </m:r>
                        </m:num>
                        <m:den>
                          <m:r>
                            <a:rPr lang="en-US" b="0" i="1" smtClean="0">
                              <a:latin typeface="Cambria Math" panose="02040503050406030204" pitchFamily="18" charset="0"/>
                              <a:ea typeface="Cambria Math" panose="02040503050406030204" pitchFamily="18" charset="0"/>
                            </a:rPr>
                            <m:t>𝐶</m:t>
                          </m:r>
                        </m:den>
                      </m:f>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𝑖𝑅</m:t>
                      </m:r>
                      <m:r>
                        <a:rPr lang="en-US" b="0" i="1" smtClean="0">
                          <a:latin typeface="Cambria Math" panose="02040503050406030204" pitchFamily="18" charset="0"/>
                          <a:ea typeface="Cambria Math" panose="02040503050406030204" pitchFamily="18" charset="0"/>
                        </a:rPr>
                        <m:t>=0</m:t>
                      </m:r>
                    </m:oMath>
                  </m:oMathPara>
                </a14:m>
                <a:endParaRPr lang="en-US" dirty="0" smtClean="0"/>
              </a:p>
              <a:p>
                <a:pPr marL="685800" lvl="2" indent="0">
                  <a:buNone/>
                </a:pPr>
                <a:r>
                  <a:rPr lang="el-GR" dirty="0" smtClean="0"/>
                  <a:t>με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𝑞</m:t>
                    </m:r>
                  </m:oMath>
                </a14:m>
                <a:r>
                  <a:rPr lang="en-US" dirty="0" smtClean="0"/>
                  <a:t> </a:t>
                </a:r>
                <a:r>
                  <a:rPr lang="el-GR" dirty="0" smtClean="0"/>
                  <a:t>το ρεύμα και το φορτίο του πυκνωτή μια συγκεκριμένη χρονική στιγμή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&gt;0</m:t>
                    </m:r>
                  </m:oMath>
                </a14:m>
                <a:r>
                  <a:rPr lang="el-GR" dirty="0" smtClean="0"/>
                  <a:t> </a:t>
                </a:r>
                <a:endParaRPr lang="en-US" dirty="0" smtClean="0"/>
              </a:p>
              <a:p>
                <a:pPr lvl="2"/>
                <a:r>
                  <a:rPr lang="el-GR" dirty="0" smtClean="0"/>
                  <a:t>Αποτελούν δηλαδή </a:t>
                </a:r>
                <a:r>
                  <a:rPr lang="el-GR" b="1" i="1" dirty="0" smtClean="0"/>
                  <a:t>στιγμιαίες</a:t>
                </a:r>
                <a:r>
                  <a:rPr lang="el-GR" dirty="0" smtClean="0"/>
                  <a:t> τιμές</a:t>
                </a:r>
              </a:p>
              <a:p>
                <a:pPr lvl="1"/>
                <a:r>
                  <a:rPr lang="el-GR" dirty="0" smtClean="0"/>
                  <a:t>Αρχικά, το ρεύμα που διαρρέει το κύκλωμα είναι </a:t>
                </a:r>
              </a:p>
              <a:p>
                <a:pPr marL="365760" lvl="1" indent="0">
                  <a:buNone/>
                </a:pPr>
                <a:endParaRPr lang="en-US" sz="1000" i="1"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𝑖𝑛𝑖𝑡</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l-GR" b="1" i="1">
                              <a:latin typeface="Cambria Math" panose="02040503050406030204" pitchFamily="18" charset="0"/>
                              <a:ea typeface="Cambria Math" panose="02040503050406030204" pitchFamily="18" charset="0"/>
                            </a:rPr>
                            <m:t>𝜺</m:t>
                          </m:r>
                        </m:num>
                        <m:den>
                          <m:r>
                            <a:rPr lang="en-US" b="0" i="1" smtClean="0">
                              <a:latin typeface="Cambria Math" panose="02040503050406030204" pitchFamily="18" charset="0"/>
                            </a:rPr>
                            <m:t>𝑅</m:t>
                          </m:r>
                        </m:den>
                      </m:f>
                      <m:r>
                        <a:rPr lang="en-US" b="0" i="1" smtClean="0">
                          <a:latin typeface="Cambria Math" panose="02040503050406030204" pitchFamily="18" charset="0"/>
                        </a:rPr>
                        <m:t>,   </m:t>
                      </m:r>
                      <m:r>
                        <a:rPr lang="en-US" b="0" i="1" smtClean="0">
                          <a:latin typeface="Cambria Math" panose="02040503050406030204" pitchFamily="18" charset="0"/>
                        </a:rPr>
                        <m:t>𝑡</m:t>
                      </m:r>
                      <m:r>
                        <a:rPr lang="en-US" b="0" i="1" smtClean="0">
                          <a:latin typeface="Cambria Math" panose="02040503050406030204" pitchFamily="18" charset="0"/>
                        </a:rPr>
                        <m:t>=0</m:t>
                      </m:r>
                    </m:oMath>
                  </m:oMathPara>
                </a14:m>
                <a:endParaRPr lang="el-GR" b="0" dirty="0" smtClean="0"/>
              </a:p>
              <a:p>
                <a:pPr lvl="2"/>
                <a:r>
                  <a:rPr lang="el-GR" dirty="0" smtClean="0"/>
                  <a:t>…γιατί το φορτίο του πυκνωτή είναι αρχικά μηδέν</a:t>
                </a:r>
                <a:endParaRPr lang="el-GR" b="0" dirty="0" smtClean="0"/>
              </a:p>
              <a:p>
                <a:pPr lvl="2"/>
                <a:r>
                  <a:rPr lang="el-GR" dirty="0" smtClean="0"/>
                  <a:t>Τότε, η διαφορά δυναμικού της μπαταρίας εμφανίζεται εξ ολοκλήρου στα άκρα της αντίστασης</a:t>
                </a: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181600"/>
              </a:xfrm>
              <a:blipFill rotWithShape="0">
                <a:blip r:embed="rId3"/>
                <a:stretch>
                  <a:fillRect t="-1529" b="-1529"/>
                </a:stretch>
              </a:blipFill>
            </p:spPr>
            <p:txBody>
              <a:bodyPr/>
              <a:lstStyle/>
              <a:p>
                <a:r>
                  <a:rPr lang="el-GR">
                    <a:noFill/>
                  </a:rPr>
                  <a:t> </a:t>
                </a:r>
              </a:p>
            </p:txBody>
          </p:sp>
        </mc:Fallback>
      </mc:AlternateContent>
      <p:pic>
        <p:nvPicPr>
          <p:cNvPr id="7" name="Picture 2" descr="http://photos1.blogger.com/x/blogger/3569/2389/1600/760725/Decorated_tree.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3931200" y="1862280"/>
              <a:ext cx="3729240" cy="2405880"/>
            </p14:xfrm>
          </p:contentPart>
        </mc:Choice>
        <mc:Fallback xmlns="">
          <p:pic>
            <p:nvPicPr>
              <p:cNvPr id="5" name="Ink 4"/>
              <p:cNvPicPr/>
              <p:nvPr/>
            </p:nvPicPr>
            <p:blipFill>
              <a:blip r:embed="rId6"/>
              <a:stretch>
                <a:fillRect/>
              </a:stretch>
            </p:blipFill>
            <p:spPr>
              <a:xfrm>
                <a:off x="3920400" y="1858680"/>
                <a:ext cx="3751920" cy="2419920"/>
              </a:xfrm>
              <a:prstGeom prst="rect">
                <a:avLst/>
              </a:prstGeom>
            </p:spPr>
          </p:pic>
        </mc:Fallback>
      </mc:AlternateContent>
    </p:spTree>
    <p:extLst>
      <p:ext uri="{BB962C8B-B14F-4D97-AF65-F5344CB8AC3E}">
        <p14:creationId xmlns:p14="http://schemas.microsoft.com/office/powerpoint/2010/main" val="1226349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334000"/>
              </a:xfrm>
            </p:spPr>
            <p:txBody>
              <a:bodyPr>
                <a:normAutofit/>
              </a:bodyPr>
              <a:lstStyle/>
              <a:p>
                <a:r>
                  <a:rPr lang="el-GR" b="1" dirty="0" smtClean="0"/>
                  <a:t>Φόρτιση πυκνωτή</a:t>
                </a:r>
              </a:p>
              <a:p>
                <a:pPr lvl="1"/>
                <a:r>
                  <a:rPr lang="el-GR" dirty="0"/>
                  <a:t>Στο τέλος, όταν ο πυκνωτής είναι φορτισμένος στη μέγιστη τιμή του, τα φορτία παύουν να κινούνται και το ρεύμα στο κύκλωμα είναι μηδέν</a:t>
                </a:r>
              </a:p>
              <a:p>
                <a:pPr lvl="2"/>
                <a:r>
                  <a:rPr lang="el-GR" dirty="0"/>
                  <a:t>Τότε, η διαφορά δυναμικού της μπαταρίας εμφανίζεται εξ ολοκλήρου στα άκρα του </a:t>
                </a:r>
                <a:r>
                  <a:rPr lang="el-GR" dirty="0" smtClean="0"/>
                  <a:t>πυκνωτή</a:t>
                </a:r>
              </a:p>
              <a:p>
                <a:pPr lvl="2"/>
                <a:r>
                  <a:rPr lang="el-GR" dirty="0" smtClean="0"/>
                  <a:t>Το φορτίο του πυκνωτή είναι</a:t>
                </a:r>
                <a:r>
                  <a:rPr lang="en-US" dirty="0" smtClean="0"/>
                  <a:t/>
                </a:r>
                <a:br>
                  <a:rPr lang="en-US" dirty="0" smtClean="0"/>
                </a:br>
                <a:r>
                  <a:rPr lang="el-GR" dirty="0" smtClean="0"/>
                  <a:t> </a:t>
                </a:r>
                <a:endParaRPr lang="en-US" i="1" dirty="0" smtClean="0">
                  <a:latin typeface="Cambria Math" panose="02040503050406030204" pitchFamily="18" charset="0"/>
                </a:endParaRPr>
              </a:p>
              <a:p>
                <a:pPr marL="685800" lvl="2"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𝑄</m:t>
                      </m:r>
                      <m:r>
                        <a:rPr lang="en-US" b="0" i="1" smtClean="0">
                          <a:latin typeface="Cambria Math" panose="02040503050406030204" pitchFamily="18" charset="0"/>
                        </a:rPr>
                        <m:t>=</m:t>
                      </m:r>
                      <m:r>
                        <a:rPr lang="en-US" b="0" i="1" smtClean="0">
                          <a:latin typeface="Cambria Math" panose="02040503050406030204" pitchFamily="18" charset="0"/>
                        </a:rPr>
                        <m:t>𝐶</m:t>
                      </m:r>
                      <m:r>
                        <a:rPr lang="el-GR" b="0" i="1" smtClean="0">
                          <a:latin typeface="Cambria Math" panose="02040503050406030204" pitchFamily="18" charset="0"/>
                        </a:rPr>
                        <m:t>𝛥</m:t>
                      </m:r>
                      <m:r>
                        <a:rPr lang="en-US" b="0" i="1" smtClean="0">
                          <a:latin typeface="Cambria Math" panose="02040503050406030204" pitchFamily="18" charset="0"/>
                        </a:rPr>
                        <m:t>𝑉</m:t>
                      </m:r>
                      <m:r>
                        <a:rPr lang="en-US" i="1">
                          <a:latin typeface="Cambria Math" panose="02040503050406030204" pitchFamily="18" charset="0"/>
                        </a:rPr>
                        <m:t>=</m:t>
                      </m:r>
                      <m:r>
                        <a:rPr lang="en-US" i="1">
                          <a:latin typeface="Cambria Math" panose="02040503050406030204" pitchFamily="18" charset="0"/>
                        </a:rPr>
                        <m:t>𝐶</m:t>
                      </m:r>
                      <m:r>
                        <a:rPr lang="el-GR" b="1" i="1">
                          <a:latin typeface="Cambria Math" panose="02040503050406030204" pitchFamily="18" charset="0"/>
                          <a:ea typeface="Cambria Math" panose="02040503050406030204" pitchFamily="18" charset="0"/>
                        </a:rPr>
                        <m:t>𝜺</m:t>
                      </m:r>
                    </m:oMath>
                  </m:oMathPara>
                </a14:m>
                <a:endParaRPr lang="en-US" b="1" i="1" dirty="0" smtClean="0">
                  <a:ea typeface="Cambria Math" panose="02040503050406030204" pitchFamily="18" charset="0"/>
                </a:endParaRPr>
              </a:p>
              <a:p>
                <a:pPr marL="685800" lvl="2" indent="0">
                  <a:buNone/>
                </a:pPr>
                <a:endParaRPr lang="en-US" sz="700" b="1" dirty="0" smtClean="0">
                  <a:ea typeface="Cambria Math" panose="02040503050406030204" pitchFamily="18" charset="0"/>
                </a:endParaRPr>
              </a:p>
              <a:p>
                <a:pPr lvl="1"/>
                <a:r>
                  <a:rPr lang="el-GR" dirty="0" smtClean="0"/>
                  <a:t>Θα ήταν επιθυμητό να γνωρίζουμε αναλυτικά τις τιμές του φορτίου και του ρεύματος για κάθε χρονική στιγμή </a:t>
                </a:r>
                <a14:m>
                  <m:oMath xmlns:m="http://schemas.openxmlformats.org/officeDocument/2006/math">
                    <m:r>
                      <a:rPr lang="en-US" b="0" i="1" smtClean="0">
                        <a:latin typeface="Cambria Math" panose="02040503050406030204" pitchFamily="18" charset="0"/>
                      </a:rPr>
                      <m:t>𝑡</m:t>
                    </m:r>
                  </m:oMath>
                </a14:m>
                <a:r>
                  <a:rPr lang="en-US" dirty="0" smtClean="0"/>
                  <a:t>, </a:t>
                </a:r>
                <a:r>
                  <a:rPr lang="el-GR" dirty="0" smtClean="0"/>
                  <a:t>και όχι μόνο τι συμβαίνει στις δυο ακραίες καταστάσεις που περιγράψαμε</a:t>
                </a:r>
              </a:p>
              <a:p>
                <a:pPr lvl="1"/>
                <a:r>
                  <a:rPr lang="el-GR" dirty="0" smtClean="0"/>
                  <a:t>Ας το δούμε…</a:t>
                </a:r>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334000"/>
              </a:xfrm>
              <a:blipFill rotWithShape="0">
                <a:blip r:embed="rId2"/>
                <a:stretch>
                  <a:fillRect t="-914" r="-1549"/>
                </a:stretch>
              </a:blipFill>
            </p:spPr>
            <p:txBody>
              <a:bodyPr/>
              <a:lstStyle/>
              <a:p>
                <a:r>
                  <a:rPr lang="el-GR">
                    <a:noFill/>
                  </a:rPr>
                  <a:t> </a:t>
                </a:r>
              </a:p>
            </p:txBody>
          </p:sp>
        </mc:Fallback>
      </mc:AlternateContent>
      <p:pic>
        <p:nvPicPr>
          <p:cNvPr id="5" name="Picture 2" descr="http://photos1.blogger.com/x/blogger/3569/2389/1600/760725/Decorated_tre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72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181600"/>
              </a:xfrm>
            </p:spPr>
            <p:txBody>
              <a:bodyPr>
                <a:normAutofit/>
              </a:bodyPr>
              <a:lstStyle/>
              <a:p>
                <a:r>
                  <a:rPr lang="el-GR" b="1" dirty="0" smtClean="0"/>
                  <a:t>Φόρτιση πυκνωτή</a:t>
                </a:r>
              </a:p>
              <a:p>
                <a:pPr lvl="1"/>
                <a:r>
                  <a:rPr lang="el-GR" dirty="0" smtClean="0"/>
                  <a:t>Ξέρουμε ότι</a:t>
                </a:r>
                <a:r>
                  <a:rPr lang="en-US" dirty="0" smtClean="0"/>
                  <a:t>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𝑑𝑞</m:t>
                        </m:r>
                      </m:num>
                      <m:den>
                        <m:r>
                          <a:rPr lang="en-US" b="0" i="1" smtClean="0">
                            <a:latin typeface="Cambria Math" panose="02040503050406030204" pitchFamily="18" charset="0"/>
                          </a:rPr>
                          <m:t>𝑑𝑡</m:t>
                        </m:r>
                      </m:den>
                    </m:f>
                  </m:oMath>
                </a14:m>
                <a:r>
                  <a:rPr lang="en-US" dirty="0" smtClean="0"/>
                  <a:t> </a:t>
                </a:r>
                <a:r>
                  <a:rPr lang="el-GR" dirty="0" smtClean="0"/>
                  <a:t>και άρα </a:t>
                </a:r>
                <a:endParaRPr lang="en-US" i="1"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r>
                        <a:rPr lang="el-GR" b="1" i="1">
                          <a:latin typeface="Cambria Math" panose="02040503050406030204" pitchFamily="18" charset="0"/>
                          <a:ea typeface="Cambria Math" panose="02040503050406030204" pitchFamily="18" charset="0"/>
                        </a:rPr>
                        <m:t>𝜺</m:t>
                      </m:r>
                      <m:r>
                        <a:rPr lang="el-GR" b="1" i="1">
                          <a:latin typeface="Cambria Math" panose="02040503050406030204" pitchFamily="18" charset="0"/>
                          <a:ea typeface="Cambria Math" panose="02040503050406030204" pitchFamily="18" charset="0"/>
                        </a:rPr>
                        <m:t>−</m:t>
                      </m:r>
                      <m:f>
                        <m:fPr>
                          <m:ctrlPr>
                            <a:rPr lang="el-GR"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𝑞</m:t>
                          </m:r>
                        </m:num>
                        <m:den>
                          <m:r>
                            <a:rPr lang="en-US" i="1">
                              <a:latin typeface="Cambria Math" panose="02040503050406030204" pitchFamily="18" charset="0"/>
                              <a:ea typeface="Cambria Math" panose="02040503050406030204" pitchFamily="18" charset="0"/>
                            </a:rPr>
                            <m:t>𝐶</m:t>
                          </m:r>
                        </m:den>
                      </m:f>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𝑖𝑅</m:t>
                      </m:r>
                      <m:r>
                        <a:rPr lang="en-US" b="0" i="1" smtClean="0">
                          <a:latin typeface="Cambria Math"/>
                          <a:ea typeface="Cambria Math" panose="02040503050406030204" pitchFamily="18" charset="0"/>
                        </a:rPr>
                        <m:t>=0</m:t>
                      </m:r>
                      <m:r>
                        <a:rPr lang="el-GR" i="1">
                          <a:latin typeface="Cambria Math" panose="02040503050406030204" pitchFamily="18" charset="0"/>
                          <a:ea typeface="Cambria Math" panose="02040503050406030204" pitchFamily="18" charset="0"/>
                        </a:rPr>
                        <m:t>⟺</m:t>
                      </m:r>
                      <m:f>
                        <m:fPr>
                          <m:ctrlPr>
                            <a:rPr lang="el-GR" i="1" smtClean="0">
                              <a:latin typeface="Cambria Math" panose="02040503050406030204" pitchFamily="18" charset="0"/>
                            </a:rPr>
                          </m:ctrlPr>
                        </m:fPr>
                        <m:num>
                          <m:r>
                            <a:rPr lang="en-US" b="0" i="1" smtClean="0">
                              <a:latin typeface="Cambria Math" panose="02040503050406030204" pitchFamily="18" charset="0"/>
                            </a:rPr>
                            <m:t>𝑑𝑞</m:t>
                          </m:r>
                        </m:num>
                        <m:den>
                          <m:r>
                            <a:rPr lang="en-US" b="0" i="1" smtClean="0">
                              <a:latin typeface="Cambria Math" panose="02040503050406030204" pitchFamily="18" charset="0"/>
                            </a:rPr>
                            <m:t>𝑑𝑡</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l-GR" b="1" i="1">
                              <a:latin typeface="Cambria Math" panose="02040503050406030204" pitchFamily="18" charset="0"/>
                              <a:ea typeface="Cambria Math" panose="02040503050406030204" pitchFamily="18" charset="0"/>
                            </a:rPr>
                            <m:t>𝜺</m:t>
                          </m:r>
                        </m:num>
                        <m:den>
                          <m:r>
                            <a:rPr lang="en-US" b="0" i="1" smtClean="0">
                              <a:latin typeface="Cambria Math" panose="02040503050406030204" pitchFamily="18" charset="0"/>
                            </a:rPr>
                            <m:t>𝑅</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𝑞</m:t>
                          </m:r>
                        </m:num>
                        <m:den>
                          <m:r>
                            <a:rPr lang="en-US" b="0" i="1" smtClean="0">
                              <a:latin typeface="Cambria Math" panose="02040503050406030204" pitchFamily="18" charset="0"/>
                            </a:rPr>
                            <m:t>𝑅𝐶</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𝐶</m:t>
                          </m:r>
                          <m:r>
                            <a:rPr lang="el-GR" b="1" i="1">
                              <a:latin typeface="Cambria Math" panose="02040503050406030204" pitchFamily="18" charset="0"/>
                              <a:ea typeface="Cambria Math" panose="02040503050406030204" pitchFamily="18" charset="0"/>
                            </a:rPr>
                            <m:t>𝜺</m:t>
                          </m:r>
                        </m:num>
                        <m:den>
                          <m:r>
                            <a:rPr lang="en-US" b="0" i="1" smtClean="0">
                              <a:latin typeface="Cambria Math" panose="02040503050406030204" pitchFamily="18" charset="0"/>
                            </a:rPr>
                            <m:t>𝑅𝐶</m:t>
                          </m:r>
                        </m:den>
                      </m:f>
                    </m:oMath>
                  </m:oMathPara>
                </a14:m>
                <a:endParaRPr lang="en-US" dirty="0" smtClean="0"/>
              </a:p>
              <a:p>
                <a:pPr lvl="1"/>
                <a:r>
                  <a:rPr lang="el-GR" dirty="0" smtClean="0"/>
                  <a:t>Πολλαπλασιάζοντας με </a:t>
                </a:r>
                <a14:m>
                  <m:oMath xmlns:m="http://schemas.openxmlformats.org/officeDocument/2006/math">
                    <m:r>
                      <a:rPr lang="en-US" i="1">
                        <a:latin typeface="Cambria Math" panose="02040503050406030204" pitchFamily="18" charset="0"/>
                      </a:rPr>
                      <m:t>𝑑𝑡</m:t>
                    </m:r>
                  </m:oMath>
                </a14:m>
                <a:r>
                  <a:rPr lang="el-GR" dirty="0" smtClean="0"/>
                  <a:t> και αναδιατάσσοντας </a:t>
                </a:r>
                <a:endParaRPr lang="en-US" i="1"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f>
                        <m:fPr>
                          <m:ctrlPr>
                            <a:rPr lang="el-GR" i="1" smtClean="0">
                              <a:latin typeface="Cambria Math" panose="02040503050406030204" pitchFamily="18" charset="0"/>
                            </a:rPr>
                          </m:ctrlPr>
                        </m:fPr>
                        <m:num>
                          <m:r>
                            <a:rPr lang="en-US" b="0" i="1" smtClean="0">
                              <a:latin typeface="Cambria Math" panose="02040503050406030204" pitchFamily="18" charset="0"/>
                            </a:rPr>
                            <m:t>𝑑𝑞</m:t>
                          </m:r>
                        </m:num>
                        <m:den>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𝐶</m:t>
                          </m:r>
                          <m:r>
                            <a:rPr lang="el-GR" b="1" i="1">
                              <a:latin typeface="Cambria Math" panose="02040503050406030204" pitchFamily="18" charset="0"/>
                              <a:ea typeface="Cambria Math" panose="02040503050406030204" pitchFamily="18" charset="0"/>
                            </a:rPr>
                            <m:t>𝜺</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𝑅𝐶</m:t>
                          </m:r>
                        </m:den>
                      </m:f>
                      <m:r>
                        <a:rPr lang="en-US" b="0" i="1" smtClean="0">
                          <a:latin typeface="Cambria Math" panose="02040503050406030204" pitchFamily="18" charset="0"/>
                        </a:rPr>
                        <m:t>𝑑𝑡</m:t>
                      </m:r>
                    </m:oMath>
                  </m:oMathPara>
                </a14:m>
                <a:endParaRPr lang="en-US" dirty="0" smtClean="0"/>
              </a:p>
              <a:p>
                <a:pPr lvl="1"/>
                <a:r>
                  <a:rPr lang="el-GR" dirty="0" smtClean="0"/>
                  <a:t>Ολοκληρώνοντας </a:t>
                </a:r>
                <a:endParaRPr lang="en-US" i="1"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nary>
                        <m:naryPr>
                          <m:ctrlPr>
                            <a:rPr lang="el-GR" i="1" smtClean="0">
                              <a:latin typeface="Cambria Math" panose="02040503050406030204" pitchFamily="18" charset="0"/>
                            </a:rPr>
                          </m:ctrlPr>
                        </m:naryPr>
                        <m:sub>
                          <m:r>
                            <m:rPr>
                              <m:brk m:alnAt="23"/>
                            </m:rPr>
                            <a:rPr lang="en-US" b="0" i="1" smtClean="0">
                              <a:latin typeface="Cambria Math" panose="02040503050406030204" pitchFamily="18" charset="0"/>
                            </a:rPr>
                            <m:t>0</m:t>
                          </m:r>
                        </m:sub>
                        <m:sup>
                          <m:acc>
                            <m:accPr>
                              <m:chr m:val="̂"/>
                              <m:ctrlPr>
                                <a:rPr lang="el-GR" b="0" i="1" smtClean="0">
                                  <a:latin typeface="Cambria Math" panose="02040503050406030204" pitchFamily="18" charset="0"/>
                                </a:rPr>
                              </m:ctrlPr>
                            </m:accPr>
                            <m:e>
                              <m:r>
                                <a:rPr lang="en-US" b="0" i="1" smtClean="0">
                                  <a:latin typeface="Cambria Math" panose="02040503050406030204" pitchFamily="18" charset="0"/>
                                </a:rPr>
                                <m:t>𝑞</m:t>
                              </m:r>
                            </m:e>
                          </m:acc>
                        </m:sup>
                        <m:e>
                          <m:f>
                            <m:fPr>
                              <m:ctrlPr>
                                <a:rPr lang="el-GR" i="1">
                                  <a:latin typeface="Cambria Math" panose="02040503050406030204" pitchFamily="18" charset="0"/>
                                </a:rPr>
                              </m:ctrlPr>
                            </m:fPr>
                            <m:num>
                              <m:r>
                                <a:rPr lang="en-US" i="1">
                                  <a:latin typeface="Cambria Math" panose="02040503050406030204" pitchFamily="18" charset="0"/>
                                </a:rPr>
                                <m:t>𝑑𝑞</m:t>
                              </m:r>
                            </m:num>
                            <m:den>
                              <m:r>
                                <a:rPr lang="en-US" i="1">
                                  <a:latin typeface="Cambria Math" panose="02040503050406030204" pitchFamily="18" charset="0"/>
                                </a:rPr>
                                <m:t>𝑞</m:t>
                              </m:r>
                              <m:r>
                                <a:rPr lang="en-US" i="1">
                                  <a:latin typeface="Cambria Math" panose="02040503050406030204" pitchFamily="18" charset="0"/>
                                </a:rPr>
                                <m:t>−</m:t>
                              </m:r>
                              <m:r>
                                <a:rPr lang="en-US" i="1">
                                  <a:latin typeface="Cambria Math" panose="02040503050406030204" pitchFamily="18" charset="0"/>
                                </a:rPr>
                                <m:t>𝐶</m:t>
                              </m:r>
                              <m:r>
                                <a:rPr lang="el-GR" b="1" i="1">
                                  <a:latin typeface="Cambria Math" panose="02040503050406030204" pitchFamily="18" charset="0"/>
                                  <a:ea typeface="Cambria Math" panose="02040503050406030204" pitchFamily="18" charset="0"/>
                                </a:rPr>
                                <m:t>𝜺</m:t>
                              </m:r>
                            </m:den>
                          </m:f>
                        </m:e>
                      </m:nary>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𝑅𝐶</m:t>
                          </m:r>
                        </m:den>
                      </m:f>
                      <m:nary>
                        <m:naryPr>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0</m:t>
                          </m:r>
                        </m:sub>
                        <m:sup>
                          <m:acc>
                            <m:accPr>
                              <m:chr m:val="̂"/>
                              <m:ctrlPr>
                                <a:rPr lang="el-GR" i="1">
                                  <a:latin typeface="Cambria Math" panose="02040503050406030204" pitchFamily="18" charset="0"/>
                                </a:rPr>
                              </m:ctrlPr>
                            </m:accPr>
                            <m:e>
                              <m:r>
                                <a:rPr lang="en-US" b="0" i="1" smtClean="0">
                                  <a:latin typeface="Cambria Math" panose="02040503050406030204" pitchFamily="18" charset="0"/>
                                </a:rPr>
                                <m:t>𝑡</m:t>
                              </m:r>
                            </m:e>
                          </m:acc>
                        </m:sup>
                        <m:e>
                          <m:r>
                            <a:rPr lang="en-US" b="0" i="1" smtClean="0">
                              <a:latin typeface="Cambria Math" panose="02040503050406030204" pitchFamily="18" charset="0"/>
                            </a:rPr>
                            <m:t>𝑑𝑡</m:t>
                          </m:r>
                        </m:e>
                      </m:nary>
                      <m:r>
                        <a:rPr lang="el-GR" i="1">
                          <a:latin typeface="Cambria Math" panose="02040503050406030204" pitchFamily="18" charset="0"/>
                          <a:ea typeface="Cambria Math" panose="02040503050406030204" pitchFamily="18" charset="0"/>
                        </a:rPr>
                        <m:t>⟺</m:t>
                      </m:r>
                      <m:func>
                        <m:funcPr>
                          <m:ctrlPr>
                            <a:rPr lang="en-US" b="0" i="1" smtClean="0">
                              <a:latin typeface="Cambria Math" panose="02040503050406030204" pitchFamily="18" charset="0"/>
                              <a:ea typeface="Cambria Math"/>
                            </a:rPr>
                          </m:ctrlPr>
                        </m:funcPr>
                        <m:fName>
                          <m:r>
                            <m:rPr>
                              <m:sty m:val="p"/>
                            </m:rPr>
                            <a:rPr lang="en-US" b="0" i="0" smtClean="0">
                              <a:latin typeface="Cambria Math"/>
                              <a:ea typeface="Cambria Math"/>
                            </a:rPr>
                            <m:t>l</m:t>
                          </m:r>
                          <m:r>
                            <m:rPr>
                              <m:sty m:val="p"/>
                            </m:rPr>
                            <a:rPr lang="en-US" b="0" i="0" smtClean="0">
                              <a:latin typeface="Cambria Math" panose="02040503050406030204" pitchFamily="18" charset="0"/>
                              <a:ea typeface="Cambria Math"/>
                            </a:rPr>
                            <m:t>og</m:t>
                          </m:r>
                        </m:fName>
                        <m:e>
                          <m:d>
                            <m:dPr>
                              <m:ctrlPr>
                                <a:rPr lang="en-US" b="0" i="1" smtClean="0">
                                  <a:latin typeface="Cambria Math" panose="02040503050406030204" pitchFamily="18" charset="0"/>
                                  <a:ea typeface="Cambria Math"/>
                                </a:rPr>
                              </m:ctrlPr>
                            </m:dPr>
                            <m:e>
                              <m:f>
                                <m:fPr>
                                  <m:ctrlPr>
                                    <a:rPr lang="en-US" b="0" i="1" smtClean="0">
                                      <a:latin typeface="Cambria Math" panose="02040503050406030204" pitchFamily="18" charset="0"/>
                                      <a:ea typeface="Cambria Math"/>
                                    </a:rPr>
                                  </m:ctrlPr>
                                </m:fPr>
                                <m:num>
                                  <m:acc>
                                    <m:accPr>
                                      <m:chr m:val="̂"/>
                                      <m:ctrlPr>
                                        <a:rPr lang="el-GR" i="1">
                                          <a:latin typeface="Cambria Math" panose="02040503050406030204" pitchFamily="18" charset="0"/>
                                        </a:rPr>
                                      </m:ctrlPr>
                                    </m:accPr>
                                    <m:e>
                                      <m:r>
                                        <a:rPr lang="en-US" i="1">
                                          <a:latin typeface="Cambria Math" panose="02040503050406030204" pitchFamily="18" charset="0"/>
                                        </a:rPr>
                                        <m:t>𝑞</m:t>
                                      </m:r>
                                    </m:e>
                                  </m:acc>
                                  <m:r>
                                    <a:rPr lang="en-US" i="1">
                                      <a:latin typeface="Cambria Math" panose="02040503050406030204" pitchFamily="18" charset="0"/>
                                    </a:rPr>
                                    <m:t>−</m:t>
                                  </m:r>
                                  <m:r>
                                    <a:rPr lang="en-US" i="1">
                                      <a:latin typeface="Cambria Math" panose="02040503050406030204" pitchFamily="18" charset="0"/>
                                    </a:rPr>
                                    <m:t>𝐶</m:t>
                                  </m:r>
                                  <m:r>
                                    <a:rPr lang="el-GR" b="1" i="1">
                                      <a:latin typeface="Cambria Math" panose="02040503050406030204" pitchFamily="18" charset="0"/>
                                      <a:ea typeface="Cambria Math" panose="02040503050406030204" pitchFamily="18" charset="0"/>
                                    </a:rPr>
                                    <m:t>𝜺</m:t>
                                  </m:r>
                                </m:num>
                                <m:den>
                                  <m:r>
                                    <a:rPr lang="en-US" i="1">
                                      <a:latin typeface="Cambria Math" panose="02040503050406030204" pitchFamily="18" charset="0"/>
                                    </a:rPr>
                                    <m:t>−</m:t>
                                  </m:r>
                                  <m:r>
                                    <a:rPr lang="en-US" i="1">
                                      <a:latin typeface="Cambria Math" panose="02040503050406030204" pitchFamily="18" charset="0"/>
                                    </a:rPr>
                                    <m:t>𝐶</m:t>
                                  </m:r>
                                  <m:r>
                                    <a:rPr lang="el-GR" b="1" i="1">
                                      <a:latin typeface="Cambria Math" panose="02040503050406030204" pitchFamily="18" charset="0"/>
                                      <a:ea typeface="Cambria Math" panose="02040503050406030204" pitchFamily="18" charset="0"/>
                                    </a:rPr>
                                    <m:t>𝜺</m:t>
                                  </m:r>
                                </m:den>
                              </m:f>
                            </m:e>
                          </m:d>
                          <m:r>
                            <a:rPr lang="en-US" b="0" i="1" smtClean="0">
                              <a:latin typeface="Cambria Math"/>
                              <a:ea typeface="Cambria Math"/>
                            </a:rPr>
                            <m:t>=−</m:t>
                          </m:r>
                          <m:f>
                            <m:fPr>
                              <m:ctrlPr>
                                <a:rPr lang="en-US" b="0" i="1" smtClean="0">
                                  <a:latin typeface="Cambria Math" panose="02040503050406030204" pitchFamily="18" charset="0"/>
                                  <a:ea typeface="Cambria Math"/>
                                </a:rPr>
                              </m:ctrlPr>
                            </m:fPr>
                            <m:num>
                              <m:acc>
                                <m:accPr>
                                  <m:chr m:val="̂"/>
                                  <m:ctrlPr>
                                    <a:rPr lang="el-GR" i="1">
                                      <a:latin typeface="Cambria Math" panose="02040503050406030204" pitchFamily="18" charset="0"/>
                                    </a:rPr>
                                  </m:ctrlPr>
                                </m:accPr>
                                <m:e>
                                  <m:r>
                                    <a:rPr lang="en-US" b="0" i="1" smtClean="0">
                                      <a:latin typeface="Cambria Math" panose="02040503050406030204" pitchFamily="18" charset="0"/>
                                    </a:rPr>
                                    <m:t>𝑡</m:t>
                                  </m:r>
                                </m:e>
                              </m:acc>
                            </m:num>
                            <m:den>
                              <m:r>
                                <a:rPr lang="en-US" b="0" i="1" smtClean="0">
                                  <a:latin typeface="Cambria Math"/>
                                  <a:ea typeface="Cambria Math"/>
                                </a:rPr>
                                <m:t>𝑅𝐶</m:t>
                              </m:r>
                            </m:den>
                          </m:f>
                        </m:e>
                      </m:func>
                    </m:oMath>
                  </m:oMathPara>
                </a14:m>
                <a:endParaRPr lang="en-US" dirty="0" smtClean="0"/>
              </a:p>
              <a:p>
                <a:pPr lvl="1"/>
                <a:r>
                  <a:rPr lang="el-GR" dirty="0" smtClean="0"/>
                  <a:t>Άρα </a:t>
                </a:r>
                <a:endParaRPr lang="en-US" b="0" i="1"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𝐶</m:t>
                      </m:r>
                      <m:r>
                        <a:rPr lang="el-GR" b="1" i="1">
                          <a:latin typeface="Cambria Math" panose="02040503050406030204" pitchFamily="18" charset="0"/>
                          <a:ea typeface="Cambria Math" panose="02040503050406030204" pitchFamily="18" charset="0"/>
                        </a:rPr>
                        <m:t>𝜺</m:t>
                      </m:r>
                      <m:d>
                        <m:dPr>
                          <m:ctrlPr>
                            <a:rPr lang="el-GR" b="1"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𝑒</m:t>
                              </m:r>
                            </m:e>
                            <m: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𝑅𝐶</m:t>
                              </m:r>
                            </m:sup>
                          </m:sSup>
                        </m:e>
                      </m:d>
                      <m:r>
                        <a:rPr lang="en-US" b="1"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𝑄</m:t>
                      </m:r>
                      <m:d>
                        <m:dPr>
                          <m:ctrlPr>
                            <a:rPr lang="el-GR" b="1"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𝑒</m:t>
                              </m:r>
                            </m:e>
                            <m: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𝑅𝐶</m:t>
                              </m:r>
                            </m:sup>
                          </m:sSup>
                        </m:e>
                      </m:d>
                    </m:oMath>
                  </m:oMathPara>
                </a14:m>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181600"/>
              </a:xfrm>
              <a:blipFill rotWithShape="0">
                <a:blip r:embed="rId2"/>
                <a:stretch>
                  <a:fillRect t="-941"/>
                </a:stretch>
              </a:blipFill>
            </p:spPr>
            <p:txBody>
              <a:bodyPr/>
              <a:lstStyle/>
              <a:p>
                <a:r>
                  <a:rPr lang="el-GR">
                    <a:noFill/>
                  </a:rPr>
                  <a:t> </a:t>
                </a:r>
              </a:p>
            </p:txBody>
          </p:sp>
        </mc:Fallback>
      </mc:AlternateContent>
      <p:sp>
        <p:nvSpPr>
          <p:cNvPr id="4" name="Rounded Rectangle 3"/>
          <p:cNvSpPr/>
          <p:nvPr/>
        </p:nvSpPr>
        <p:spPr>
          <a:xfrm>
            <a:off x="2057400" y="5639483"/>
            <a:ext cx="4876800" cy="4610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Picture 2" descr="http://photos1.blogger.com/x/blogger/3569/2389/1600/760725/Decorated_tre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1822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500"/>
                                        <p:tgtEl>
                                          <p:spTgt spid="3">
                                            <p:txEl>
                                              <p:pRg st="8" end="8"/>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181600"/>
              </a:xfrm>
            </p:spPr>
            <p:txBody>
              <a:bodyPr>
                <a:normAutofit/>
              </a:bodyPr>
              <a:lstStyle/>
              <a:p>
                <a:r>
                  <a:rPr lang="el-GR" b="1" dirty="0" smtClean="0"/>
                  <a:t>Φόρτιση πυκνωτή</a:t>
                </a:r>
              </a:p>
              <a:p>
                <a:pPr lvl="1"/>
                <a:r>
                  <a:rPr lang="el-GR" dirty="0"/>
                  <a:t>Π</a:t>
                </a:r>
                <a:r>
                  <a:rPr lang="el-GR" dirty="0" smtClean="0"/>
                  <a:t>αραγωγίζοντας τη σχέση</a:t>
                </a:r>
                <a:endParaRPr lang="en-US" dirty="0" smtClean="0"/>
              </a:p>
              <a:p>
                <a:pPr lvl="1"/>
                <a:endParaRPr lang="el-GR" sz="1050" dirty="0" smtClean="0"/>
              </a:p>
              <a:p>
                <a:pPr marL="36576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latin typeface="Cambria Math" panose="02040503050406030204" pitchFamily="18" charset="0"/>
                        </a:rPr>
                        <m:t>𝐶</m:t>
                      </m:r>
                      <m:r>
                        <a:rPr lang="el-GR" b="1" i="1">
                          <a:latin typeface="Cambria Math" panose="02040503050406030204" pitchFamily="18" charset="0"/>
                          <a:ea typeface="Cambria Math" panose="02040503050406030204" pitchFamily="18" charset="0"/>
                        </a:rPr>
                        <m:t>𝜺</m:t>
                      </m:r>
                      <m:d>
                        <m:dPr>
                          <m:ctrlPr>
                            <a:rPr lang="el-GR" b="1"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𝑒</m:t>
                              </m:r>
                            </m:e>
                            <m: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𝑅𝐶</m:t>
                              </m:r>
                            </m:sup>
                          </m:sSup>
                        </m:e>
                      </m:d>
                      <m:r>
                        <a:rPr lang="en-US" b="1"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𝑄</m:t>
                      </m:r>
                      <m:d>
                        <m:dPr>
                          <m:ctrlPr>
                            <a:rPr lang="el-GR" b="1"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𝑒</m:t>
                              </m:r>
                            </m:e>
                            <m: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𝑅𝐶</m:t>
                              </m:r>
                            </m:sup>
                          </m:sSup>
                        </m:e>
                      </m:d>
                    </m:oMath>
                  </m:oMathPara>
                </a14:m>
                <a:endParaRPr lang="en-US" b="1" dirty="0" smtClean="0">
                  <a:ea typeface="Cambria Math" panose="02040503050406030204" pitchFamily="18" charset="0"/>
                </a:endParaRPr>
              </a:p>
              <a:p>
                <a:pPr marL="365760" lvl="1" indent="0">
                  <a:buNone/>
                </a:pPr>
                <a:endParaRPr lang="el-GR" sz="600" b="1" dirty="0" smtClean="0">
                  <a:ea typeface="Cambria Math" panose="02040503050406030204" pitchFamily="18" charset="0"/>
                </a:endParaRPr>
              </a:p>
              <a:p>
                <a:pPr marL="365760" lvl="1" indent="0">
                  <a:buNone/>
                </a:pPr>
                <a:r>
                  <a:rPr lang="en-US" dirty="0" smtClean="0"/>
                  <a:t>   </a:t>
                </a:r>
                <a:r>
                  <a:rPr lang="el-GR" dirty="0" smtClean="0"/>
                  <a:t>ως προς το χρόνο έχουμε ότι </a:t>
                </a:r>
                <a:r>
                  <a:rPr lang="en-US" dirty="0" smtClean="0"/>
                  <a:t/>
                </a:r>
                <a:br>
                  <a:rPr lang="en-US" dirty="0" smtClean="0"/>
                </a:br>
                <a:endParaRPr lang="en-US" b="0" i="1"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𝑖</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l-GR" b="1" i="1">
                              <a:latin typeface="Cambria Math" panose="02040503050406030204" pitchFamily="18" charset="0"/>
                              <a:ea typeface="Cambria Math" panose="02040503050406030204" pitchFamily="18" charset="0"/>
                            </a:rPr>
                            <m:t>𝜺</m:t>
                          </m:r>
                        </m:num>
                        <m:den>
                          <m:r>
                            <a:rPr lang="en-US" b="0" i="1" smtClean="0">
                              <a:latin typeface="Cambria Math" panose="02040503050406030204" pitchFamily="18" charset="0"/>
                            </a:rPr>
                            <m:t>𝑅</m:t>
                          </m:r>
                        </m:den>
                      </m:f>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𝑅𝐶</m:t>
                          </m:r>
                        </m:sup>
                      </m:sSup>
                    </m:oMath>
                  </m:oMathPara>
                </a14:m>
                <a:endParaRPr lang="en-US" dirty="0" smtClean="0"/>
              </a:p>
              <a:p>
                <a:pPr lvl="1"/>
                <a:endParaRPr lang="en-US" sz="1200" dirty="0" smtClean="0"/>
              </a:p>
              <a:p>
                <a:pPr lvl="1"/>
                <a:r>
                  <a:rPr lang="el-GR" dirty="0" smtClean="0"/>
                  <a:t>Η ποσότητα </a:t>
                </a:r>
                <a14:m>
                  <m:oMath xmlns:m="http://schemas.openxmlformats.org/officeDocument/2006/math">
                    <m:r>
                      <a:rPr lang="en-US" i="1">
                        <a:latin typeface="Cambria Math" panose="02040503050406030204" pitchFamily="18" charset="0"/>
                      </a:rPr>
                      <m:t>𝑅𝐶</m:t>
                    </m:r>
                  </m:oMath>
                </a14:m>
                <a:r>
                  <a:rPr lang="el-GR" dirty="0" smtClean="0"/>
                  <a:t> ονομάζεται </a:t>
                </a:r>
                <a:r>
                  <a:rPr lang="el-GR" b="1" i="1" dirty="0" smtClean="0"/>
                  <a:t>χρονική σταθερά </a:t>
                </a:r>
                <a14:m>
                  <m:oMath xmlns:m="http://schemas.openxmlformats.org/officeDocument/2006/math">
                    <m:r>
                      <a:rPr lang="el-GR" b="1" i="1" smtClean="0">
                        <a:latin typeface="Cambria Math" panose="02040503050406030204" pitchFamily="18" charset="0"/>
                      </a:rPr>
                      <m:t>𝝉</m:t>
                    </m:r>
                  </m:oMath>
                </a14:m>
                <a:r>
                  <a:rPr lang="el-GR" b="1" i="1" dirty="0" smtClean="0"/>
                  <a:t> </a:t>
                </a:r>
                <a:endParaRPr lang="en-US" b="0" i="1"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r>
                        <a:rPr lang="el-GR" b="0" i="1" dirty="0" smtClean="0">
                          <a:latin typeface="Cambria Math" panose="02040503050406030204" pitchFamily="18" charset="0"/>
                        </a:rPr>
                        <m:t>𝜏</m:t>
                      </m:r>
                      <m:r>
                        <a:rPr lang="el-GR" b="0" i="1" dirty="0" smtClean="0">
                          <a:latin typeface="Cambria Math" panose="02040503050406030204" pitchFamily="18" charset="0"/>
                        </a:rPr>
                        <m:t>=</m:t>
                      </m:r>
                      <m:r>
                        <a:rPr lang="en-US" b="0" i="1" dirty="0" smtClean="0">
                          <a:latin typeface="Cambria Math" panose="02040503050406030204" pitchFamily="18" charset="0"/>
                        </a:rPr>
                        <m:t>𝑅𝐶</m:t>
                      </m:r>
                    </m:oMath>
                  </m:oMathPara>
                </a14:m>
                <a:endParaRPr lang="en-US" i="1" dirty="0" smtClean="0"/>
              </a:p>
              <a:p>
                <a:pPr lvl="2"/>
                <a:r>
                  <a:rPr lang="el-GR" dirty="0" smtClean="0"/>
                  <a:t>Εκφράζει τη χρονική στιγμή όπου το ρεύμα φθίνει στο </a:t>
                </a:r>
                <a14:m>
                  <m:oMath xmlns:m="http://schemas.openxmlformats.org/officeDocument/2006/math">
                    <m:f>
                      <m:fPr>
                        <m:type m:val="lin"/>
                        <m:ctrlPr>
                          <a:rPr lang="el-GR" i="1" smtClean="0">
                            <a:latin typeface="Cambria Math" panose="02040503050406030204" pitchFamily="18" charset="0"/>
                          </a:rPr>
                        </m:ctrlPr>
                      </m:fPr>
                      <m:num>
                        <m:r>
                          <a:rPr lang="el-GR" b="0" i="1" smtClean="0">
                            <a:latin typeface="Cambria Math" panose="02040503050406030204" pitchFamily="18" charset="0"/>
                          </a:rPr>
                          <m:t>1</m:t>
                        </m:r>
                      </m:num>
                      <m:den>
                        <m:r>
                          <a:rPr lang="en-US" b="0" i="1" smtClean="0">
                            <a:latin typeface="Cambria Math" panose="02040503050406030204" pitchFamily="18" charset="0"/>
                          </a:rPr>
                          <m:t>𝑒</m:t>
                        </m:r>
                      </m:den>
                    </m:f>
                  </m:oMath>
                </a14:m>
                <a:r>
                  <a:rPr lang="en-US" dirty="0" smtClean="0"/>
                  <a:t> </a:t>
                </a:r>
                <a:r>
                  <a:rPr lang="el-GR" dirty="0" smtClean="0"/>
                  <a:t>της αρχική του τιμής</a:t>
                </a:r>
                <a:r>
                  <a:rPr lang="en-US" dirty="0" smtClean="0"/>
                  <a:t> (</a:t>
                </a:r>
                <a14:m>
                  <m:oMath xmlns:m="http://schemas.openxmlformats.org/officeDocument/2006/math">
                    <m:r>
                      <a:rPr lang="el-GR" i="1">
                        <a:latin typeface="Cambria Math" panose="02040503050406030204" pitchFamily="18" charset="0"/>
                      </a:rPr>
                      <m:t>0.</m:t>
                    </m:r>
                    <m:r>
                      <a:rPr lang="en-US" b="0" i="0" smtClean="0">
                        <a:latin typeface="Cambria Math" panose="02040503050406030204" pitchFamily="18" charset="0"/>
                      </a:rPr>
                      <m:t>368</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𝑖</m:t>
                        </m:r>
                      </m:sub>
                    </m:sSub>
                    <m:r>
                      <a:rPr lang="en-US" b="0" i="0" smtClean="0">
                        <a:latin typeface="Cambria Math" panose="02040503050406030204" pitchFamily="18" charset="0"/>
                        <a:ea typeface="Cambria Math" panose="02040503050406030204" pitchFamily="18" charset="0"/>
                      </a:rPr>
                      <m:t>)</m:t>
                    </m:r>
                  </m:oMath>
                </a14:m>
                <a:r>
                  <a:rPr lang="en-US" dirty="0" smtClean="0"/>
                  <a:t>,</a:t>
                </a:r>
                <a:endParaRPr lang="el-GR" dirty="0" smtClean="0"/>
              </a:p>
              <a:p>
                <a:pPr lvl="2"/>
                <a:r>
                  <a:rPr lang="el-GR" dirty="0" smtClean="0"/>
                  <a:t>Αντίστοιχα, τη χρονική στιγμή όπου το φορτίο αυξάνει από </a:t>
                </a:r>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=0</m:t>
                    </m:r>
                  </m:oMath>
                </a14:m>
                <a:r>
                  <a:rPr lang="en-US" dirty="0" smtClean="0"/>
                  <a:t> </a:t>
                </a:r>
                <a:r>
                  <a:rPr lang="el-GR" dirty="0" smtClean="0"/>
                  <a:t>στην τιμή </a:t>
                </a:r>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=0.632</m:t>
                    </m:r>
                    <m:r>
                      <a:rPr lang="en-US" b="0" i="1" smtClean="0">
                        <a:latin typeface="Cambria Math" panose="02040503050406030204" pitchFamily="18" charset="0"/>
                      </a:rPr>
                      <m:t>𝐶</m:t>
                    </m:r>
                    <m:r>
                      <a:rPr lang="el-GR" b="1" i="1" smtClean="0">
                        <a:latin typeface="Cambria Math" panose="02040503050406030204" pitchFamily="18" charset="0"/>
                        <a:ea typeface="Cambria Math" panose="02040503050406030204" pitchFamily="18" charset="0"/>
                      </a:rPr>
                      <m:t>𝜺</m:t>
                    </m:r>
                  </m:oMath>
                </a14:m>
                <a:r>
                  <a:rPr lang="el-GR" i="1" dirty="0" smtClean="0"/>
                  <a:t> </a:t>
                </a:r>
                <a:endParaRPr lang="el-GR" dirty="0"/>
              </a:p>
              <a:p>
                <a:pPr lvl="2"/>
                <a:endParaRPr lang="el-GR" i="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181600"/>
              </a:xfrm>
              <a:blipFill rotWithShape="0">
                <a:blip r:embed="rId2"/>
                <a:stretch>
                  <a:fillRect t="-941" r="-2479" b="-1529"/>
                </a:stretch>
              </a:blipFill>
            </p:spPr>
            <p:txBody>
              <a:bodyPr/>
              <a:lstStyle/>
              <a:p>
                <a:r>
                  <a:rPr lang="el-GR">
                    <a:noFill/>
                  </a:rPr>
                  <a:t> </a:t>
                </a:r>
              </a:p>
            </p:txBody>
          </p:sp>
        </mc:Fallback>
      </mc:AlternateContent>
      <p:sp>
        <p:nvSpPr>
          <p:cNvPr id="4" name="Rounded Rectangle 3"/>
          <p:cNvSpPr/>
          <p:nvPr/>
        </p:nvSpPr>
        <p:spPr>
          <a:xfrm>
            <a:off x="3505200" y="3571973"/>
            <a:ext cx="1981200" cy="685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Picture 2" descr="http://photos1.blogger.com/x/blogger/3569/2389/1600/760725/Decorated_tre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236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500"/>
                                        <p:tgtEl>
                                          <p:spTgt spid="3">
                                            <p:txEl>
                                              <p:pRg st="8" end="8"/>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fade">
                                      <p:cBhvr>
                                        <p:cTn id="29" dur="500"/>
                                        <p:tgtEl>
                                          <p:spTgt spid="3">
                                            <p:txEl>
                                              <p:pRg st="9" end="9"/>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fade">
                                      <p:cBhvr>
                                        <p:cTn id="34" dur="500"/>
                                        <p:tgtEl>
                                          <p:spTgt spid="3">
                                            <p:txEl>
                                              <p:pRg st="10" end="1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animEffect transition="in" filter="fade">
                                      <p:cBhvr>
                                        <p:cTn id="39"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p:txBody>
          <a:bodyPr>
            <a:normAutofit/>
          </a:bodyPr>
          <a:lstStyle/>
          <a:p>
            <a:r>
              <a:rPr lang="el-GR" b="1" dirty="0" smtClean="0"/>
              <a:t>Ηλεκτρικά Κυκλώματα Συνεχούς Ρεύματος</a:t>
            </a:r>
            <a:endParaRPr lang="el-GR" b="1" dirty="0"/>
          </a:p>
          <a:p>
            <a:endParaRPr lang="el-GR" dirty="0"/>
          </a:p>
          <a:p>
            <a:endParaRPr lang="el-GR" dirty="0"/>
          </a:p>
        </p:txBody>
      </p:sp>
      <p:sp>
        <p:nvSpPr>
          <p:cNvPr id="5" name="TextBox 4"/>
          <p:cNvSpPr txBox="1"/>
          <p:nvPr/>
        </p:nvSpPr>
        <p:spPr>
          <a:xfrm>
            <a:off x="152400" y="4863405"/>
            <a:ext cx="4285172" cy="1223412"/>
          </a:xfrm>
          <a:prstGeom prst="rect">
            <a:avLst/>
          </a:prstGeom>
          <a:noFill/>
        </p:spPr>
        <p:txBody>
          <a:bodyPr wrap="square" rtlCol="0">
            <a:spAutoFit/>
          </a:bodyPr>
          <a:lstStyle/>
          <a:p>
            <a:pPr algn="just"/>
            <a:r>
              <a:rPr lang="el-GR" sz="1050" dirty="0" smtClean="0">
                <a:solidFill>
                  <a:srgbClr val="FF0000"/>
                </a:solidFill>
                <a:latin typeface="Cambria" panose="02040503050406030204" pitchFamily="18" charset="0"/>
              </a:rPr>
              <a:t>Εικόνα: Επισκευή μιας πλακέτας κυκλωμάτων ενός υπολογιστή. Χρησιμοποιούμε καθημερινά αντικείμενα που περιέχουν ηλεκτρικά κυκλώματα, συμπεριλαμβανομένων και κάποιων με πολύ μικρότερες πλακέτες από την εικονιζόμενη. Μεταξύ αυτών, έχουμε τα φορητά βιντεοπαιχνίδια, τα κινητά τηλέφωνα, και τις ψηφιακές φωτογραφικές μηχανές. Σε αυτό το κεφάλαιο, μελετάμε απλά ηλεκτρικά κυκλώματα και μαθαίνουμε πώς να τα αναλύουμε.</a:t>
            </a:r>
            <a:endParaRPr lang="en-US" sz="1050" dirty="0">
              <a:solidFill>
                <a:srgbClr val="FF0000"/>
              </a:solidFill>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392" y="974884"/>
            <a:ext cx="4119007" cy="3888521"/>
          </a:xfrm>
          <a:prstGeom prst="rect">
            <a:avLst/>
          </a:prstGeom>
          <a:ln>
            <a:noFill/>
          </a:ln>
          <a:effectLst>
            <a:softEdge rad="112500"/>
          </a:effectLst>
        </p:spPr>
      </p:pic>
    </p:spTree>
    <p:extLst>
      <p:ext uri="{BB962C8B-B14F-4D97-AF65-F5344CB8AC3E}">
        <p14:creationId xmlns:p14="http://schemas.microsoft.com/office/powerpoint/2010/main" val="3846827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p:sp>
        <p:nvSpPr>
          <p:cNvPr id="3" name="Content Placeholder 2"/>
          <p:cNvSpPr>
            <a:spLocks noGrp="1"/>
          </p:cNvSpPr>
          <p:nvPr>
            <p:ph idx="1"/>
          </p:nvPr>
        </p:nvSpPr>
        <p:spPr>
          <a:xfrm>
            <a:off x="738350" y="1371600"/>
            <a:ext cx="7872249" cy="5181600"/>
          </a:xfrm>
        </p:spPr>
        <p:txBody>
          <a:bodyPr>
            <a:normAutofit/>
          </a:bodyPr>
          <a:lstStyle/>
          <a:p>
            <a:r>
              <a:rPr lang="el-GR" b="1" dirty="0" smtClean="0"/>
              <a:t>Φόρτιση πυκνωτή</a:t>
            </a:r>
          </a:p>
          <a:p>
            <a:pPr lvl="2"/>
            <a:endParaRPr lang="el-GR" i="1" dirty="0"/>
          </a:p>
        </p:txBody>
      </p:sp>
      <p:pic>
        <p:nvPicPr>
          <p:cNvPr id="4" name="Picture 3"/>
          <p:cNvPicPr>
            <a:picLocks noChangeAspect="1"/>
          </p:cNvPicPr>
          <p:nvPr/>
        </p:nvPicPr>
        <p:blipFill rotWithShape="1">
          <a:blip r:embed="rId2"/>
          <a:srcRect l="1435" t="2739" r="2871"/>
          <a:stretch/>
        </p:blipFill>
        <p:spPr>
          <a:xfrm>
            <a:off x="503903" y="2667000"/>
            <a:ext cx="8156620" cy="2895600"/>
          </a:xfrm>
          <a:prstGeom prst="rect">
            <a:avLst/>
          </a:prstGeom>
        </p:spPr>
      </p:pic>
      <p:pic>
        <p:nvPicPr>
          <p:cNvPr id="7" name="Picture 2" descr="http://photos1.blogger.com/x/blogger/3569/2389/1600/760725/Decorated_tre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6471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3261" y="762000"/>
            <a:ext cx="2667312" cy="2971800"/>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952223" cy="5410200"/>
              </a:xfrm>
            </p:spPr>
            <p:txBody>
              <a:bodyPr>
                <a:normAutofit/>
              </a:bodyPr>
              <a:lstStyle/>
              <a:p>
                <a:r>
                  <a:rPr lang="el-GR" b="1" dirty="0" smtClean="0"/>
                  <a:t>Εκφόρτιση πυκνωτή</a:t>
                </a:r>
              </a:p>
              <a:p>
                <a:pPr lvl="1"/>
                <a:r>
                  <a:rPr lang="el-GR" dirty="0" smtClean="0"/>
                  <a:t>Έστω ότι ο πυκνωτής είναι </a:t>
                </a:r>
                <a:br>
                  <a:rPr lang="el-GR" dirty="0" smtClean="0"/>
                </a:br>
                <a:r>
                  <a:rPr lang="el-GR" dirty="0" smtClean="0"/>
                  <a:t>φορτισμένος</a:t>
                </a:r>
                <a:r>
                  <a:rPr lang="el-GR" dirty="0"/>
                  <a:t> </a:t>
                </a:r>
                <a:r>
                  <a:rPr lang="el-GR" dirty="0" smtClean="0"/>
                  <a:t>με κάποιο φορτίο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𝑖</m:t>
                        </m:r>
                      </m:sub>
                    </m:sSub>
                  </m:oMath>
                </a14:m>
                <a:endParaRPr lang="el-GR" dirty="0" smtClean="0"/>
              </a:p>
              <a:p>
                <a:pPr lvl="1"/>
                <a:r>
                  <a:rPr lang="el-GR" dirty="0" smtClean="0"/>
                  <a:t>Στα άκρα του θα έχει μια διαφορά </a:t>
                </a:r>
                <a:br>
                  <a:rPr lang="el-GR" dirty="0" smtClean="0"/>
                </a:br>
                <a:r>
                  <a:rPr lang="el-GR" dirty="0" smtClean="0"/>
                  <a:t>δυναμικού </a:t>
                </a:r>
                <a:endParaRPr lang="en-US" b="0" i="0"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r>
                        <m:rPr>
                          <m:sty m:val="p"/>
                        </m:rPr>
                        <a:rPr lang="el-GR" b="0" i="0" smtClean="0">
                          <a:latin typeface="Cambria Math" panose="02040503050406030204" pitchFamily="18" charset="0"/>
                        </a:rPr>
                        <m:t>Δ</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V</m:t>
                          </m:r>
                        </m:e>
                        <m:sub>
                          <m:r>
                            <m:rPr>
                              <m:sty m:val="p"/>
                            </m:rPr>
                            <a:rPr lang="en-US" b="0" i="0" smtClean="0">
                              <a:latin typeface="Cambria Math" panose="02040503050406030204" pitchFamily="18" charset="0"/>
                            </a:rPr>
                            <m:t>c</m:t>
                          </m:r>
                        </m:sub>
                      </m:sSub>
                      <m:r>
                        <a:rPr lang="en-US" b="0" i="0" smtClean="0">
                          <a:latin typeface="Cambria Math" panose="02040503050406030204" pitchFamily="18" charset="0"/>
                        </a:rPr>
                        <m:t>=</m:t>
                      </m:r>
                      <m:f>
                        <m:fPr>
                          <m:type m:val="lin"/>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𝑖</m:t>
                              </m:r>
                            </m:sub>
                          </m:sSub>
                        </m:num>
                        <m:den>
                          <m:r>
                            <a:rPr lang="en-US" b="0" i="1" smtClean="0">
                              <a:latin typeface="Cambria Math" panose="02040503050406030204" pitchFamily="18" charset="0"/>
                            </a:rPr>
                            <m:t>𝐶</m:t>
                          </m:r>
                        </m:den>
                      </m:f>
                    </m:oMath>
                  </m:oMathPara>
                </a14:m>
                <a:endParaRPr lang="en-US" dirty="0" smtClean="0"/>
              </a:p>
              <a:p>
                <a:pPr lvl="1"/>
                <a:r>
                  <a:rPr lang="el-GR" dirty="0" smtClean="0"/>
                  <a:t>Ο αντιστάτης έχει μηδενική διαφορά δυναμικού, αφού δεν υπάρχει πλέον ροή ρεύματος</a:t>
                </a:r>
              </a:p>
              <a:p>
                <a:pPr lvl="1"/>
                <a:r>
                  <a:rPr lang="el-GR" dirty="0" smtClean="0"/>
                  <a:t>Αν τη χρονική στιγμή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=0</m:t>
                    </m:r>
                  </m:oMath>
                </a14:m>
                <a:r>
                  <a:rPr lang="en-US" dirty="0" smtClean="0"/>
                  <a:t>, </a:t>
                </a:r>
                <a:r>
                  <a:rPr lang="el-GR" dirty="0" smtClean="0"/>
                  <a:t>κλείσουμε το διακόπτη στη θέση </a:t>
                </a:r>
                <a:r>
                  <a:rPr lang="en-US" dirty="0" smtClean="0"/>
                  <a:t>b</a:t>
                </a:r>
                <a:r>
                  <a:rPr lang="el-GR" dirty="0" smtClean="0"/>
                  <a:t>, τότε ο πυκνωτής θα εκφορτιστεί μέσω του αντιστάτη</a:t>
                </a:r>
              </a:p>
              <a:p>
                <a:pPr lvl="1"/>
                <a:r>
                  <a:rPr lang="el-GR" dirty="0" smtClean="0"/>
                  <a:t>Έστω μια χρονική στιγμή </a:t>
                </a:r>
                <a14:m>
                  <m:oMath xmlns:m="http://schemas.openxmlformats.org/officeDocument/2006/math">
                    <m:r>
                      <a:rPr lang="en-US" i="1">
                        <a:latin typeface="Cambria Math" panose="02040503050406030204" pitchFamily="18" charset="0"/>
                      </a:rPr>
                      <m:t>𝑡</m:t>
                    </m:r>
                  </m:oMath>
                </a14:m>
                <a:endParaRPr lang="el-GR" dirty="0" smtClean="0"/>
              </a:p>
              <a:p>
                <a:pPr lvl="2"/>
                <a:r>
                  <a:rPr lang="el-GR" dirty="0" smtClean="0"/>
                  <a:t>Ο πυκνωτής θα έχει φορτίο </a:t>
                </a:r>
                <a:r>
                  <a:rPr lang="en-US" dirty="0" smtClean="0"/>
                  <a:t>q</a:t>
                </a:r>
              </a:p>
              <a:p>
                <a:pPr lvl="2"/>
                <a:r>
                  <a:rPr lang="el-GR" dirty="0" smtClean="0"/>
                  <a:t>Το ρεύμα που διαρρέει το κύκλωμα είναι </a:t>
                </a:r>
                <a14:m>
                  <m:oMath xmlns:m="http://schemas.openxmlformats.org/officeDocument/2006/math">
                    <m:r>
                      <a:rPr lang="en-US" i="1">
                        <a:latin typeface="Cambria Math" panose="02040503050406030204" pitchFamily="18" charset="0"/>
                      </a:rPr>
                      <m:t>𝑖</m:t>
                    </m:r>
                  </m:oMath>
                </a14:m>
                <a:endParaRPr lang="el-GR"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952223" cy="5410200"/>
              </a:xfrm>
              <a:blipFill rotWithShape="0">
                <a:blip r:embed="rId3"/>
                <a:stretch>
                  <a:fillRect t="-901"/>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7388280" y="2432520"/>
              <a:ext cx="613440" cy="676440"/>
            </p14:xfrm>
          </p:contentPart>
        </mc:Choice>
        <mc:Fallback xmlns="">
          <p:pic>
            <p:nvPicPr>
              <p:cNvPr id="4" name="Ink 3"/>
              <p:cNvPicPr/>
              <p:nvPr/>
            </p:nvPicPr>
            <p:blipFill>
              <a:blip r:embed="rId6"/>
              <a:stretch>
                <a:fillRect/>
              </a:stretch>
            </p:blipFill>
            <p:spPr>
              <a:xfrm>
                <a:off x="7374960" y="2419200"/>
                <a:ext cx="640800" cy="696600"/>
              </a:xfrm>
              <a:prstGeom prst="rect">
                <a:avLst/>
              </a:prstGeom>
            </p:spPr>
          </p:pic>
        </mc:Fallback>
      </mc:AlternateContent>
      <p:pic>
        <p:nvPicPr>
          <p:cNvPr id="7" name="Picture 2" descr="http://photos1.blogger.com/x/blogger/3569/2389/1600/760725/Decorated_tree.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48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par>
                                <p:cTn id="38" presetID="10" presetClass="entr" presetSubtype="0"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500"/>
                                        <p:tgtEl>
                                          <p:spTgt spid="3">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500"/>
                                        <p:tgtEl>
                                          <p:spTgt spid="3">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5953" y="1040946"/>
            <a:ext cx="2752747" cy="1878962"/>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1" y="1371600"/>
                <a:ext cx="6729250" cy="5257800"/>
              </a:xfrm>
            </p:spPr>
            <p:txBody>
              <a:bodyPr>
                <a:normAutofit/>
              </a:bodyPr>
              <a:lstStyle/>
              <a:p>
                <a:r>
                  <a:rPr lang="el-GR" b="1" dirty="0" smtClean="0"/>
                  <a:t>Εκφόρτιση πυκνωτή</a:t>
                </a:r>
              </a:p>
              <a:p>
                <a:pPr lvl="1"/>
                <a:r>
                  <a:rPr lang="el-GR" dirty="0" smtClean="0"/>
                  <a:t>Από το 2</a:t>
                </a:r>
                <a:r>
                  <a:rPr lang="el-GR" baseline="30000" dirty="0" smtClean="0"/>
                  <a:t>ο</a:t>
                </a:r>
                <a:r>
                  <a:rPr lang="el-GR" dirty="0" smtClean="0"/>
                  <a:t> κανόνα του </a:t>
                </a:r>
                <a:r>
                  <a:rPr lang="en-US" dirty="0" smtClean="0"/>
                  <a:t>Kirchhoff </a:t>
                </a:r>
                <a:r>
                  <a:rPr lang="el-GR" dirty="0" smtClean="0"/>
                  <a:t>στο </a:t>
                </a:r>
                <a:br>
                  <a:rPr lang="el-GR" dirty="0" smtClean="0"/>
                </a:br>
                <a:r>
                  <a:rPr lang="el-GR" dirty="0" smtClean="0"/>
                  <a:t>κύκλωμα, έχουμε </a:t>
                </a:r>
                <a:endParaRPr lang="en-US" b="0" i="0"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r>
                        <m:rPr>
                          <m:sty m:val="p"/>
                        </m:rPr>
                        <a:rPr lang="el-GR">
                          <a:latin typeface="Cambria Math" panose="02040503050406030204" pitchFamily="18" charset="0"/>
                        </a:rPr>
                        <m:t>Δ</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V</m:t>
                          </m:r>
                        </m:e>
                        <m:sub>
                          <m:r>
                            <m:rPr>
                              <m:sty m:val="p"/>
                            </m:rPr>
                            <a:rPr lang="el-GR" b="0" i="0" smtClean="0">
                              <a:latin typeface="Cambria Math" panose="02040503050406030204" pitchFamily="18" charset="0"/>
                            </a:rPr>
                            <m:t>πυκν</m:t>
                          </m:r>
                        </m:sub>
                      </m:sSub>
                      <m:r>
                        <a:rPr lang="el-GR" b="0" i="0" smtClean="0">
                          <a:latin typeface="Cambria Math" panose="02040503050406030204" pitchFamily="18" charset="0"/>
                        </a:rPr>
                        <m:t>+</m:t>
                      </m:r>
                      <m:r>
                        <m:rPr>
                          <m:sty m:val="p"/>
                        </m:rPr>
                        <a:rPr lang="el-GR" b="0" i="0" smtClean="0">
                          <a:latin typeface="Cambria Math" panose="02040503050406030204" pitchFamily="18" charset="0"/>
                        </a:rPr>
                        <m:t>Δ</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V</m:t>
                          </m:r>
                        </m:e>
                        <m:sub>
                          <m:r>
                            <m:rPr>
                              <m:sty m:val="p"/>
                            </m:rPr>
                            <a:rPr lang="en-US" b="0" i="0" smtClean="0">
                              <a:latin typeface="Cambria Math" panose="02040503050406030204" pitchFamily="18" charset="0"/>
                            </a:rPr>
                            <m:t>R</m:t>
                          </m:r>
                        </m:sub>
                      </m:sSub>
                      <m:r>
                        <a:rPr lang="en-US" b="0" i="0" smtClean="0">
                          <a:latin typeface="Cambria Math" panose="02040503050406030204" pitchFamily="18" charset="0"/>
                        </a:rPr>
                        <m:t>=0</m:t>
                      </m:r>
                      <m:r>
                        <a:rPr lang="el-GR" i="1">
                          <a:latin typeface="Cambria Math" panose="02040503050406030204" pitchFamily="18" charset="0"/>
                          <a:ea typeface="Cambria Math" panose="02040503050406030204" pitchFamily="18" charset="0"/>
                        </a:rPr>
                        <m:t>⟺</m:t>
                      </m:r>
                      <m:r>
                        <a:rPr lang="el-GR" b="0" i="0" smtClean="0">
                          <a:latin typeface="Cambria Math" panose="02040503050406030204" pitchFamily="18" charset="0"/>
                        </a:rPr>
                        <m:t>−</m:t>
                      </m:r>
                      <m:f>
                        <m:fPr>
                          <m:ctrlPr>
                            <a:rPr lang="el-GR" i="1" smtClean="0">
                              <a:latin typeface="Cambria Math" panose="02040503050406030204" pitchFamily="18" charset="0"/>
                            </a:rPr>
                          </m:ctrlPr>
                        </m:fPr>
                        <m:num>
                          <m:r>
                            <a:rPr lang="en-US" b="0" i="1" smtClean="0">
                              <a:latin typeface="Cambria Math" panose="02040503050406030204" pitchFamily="18" charset="0"/>
                            </a:rPr>
                            <m:t>𝑞</m:t>
                          </m:r>
                        </m:num>
                        <m:den>
                          <m:r>
                            <a:rPr lang="en-US" b="0" i="1" smtClean="0">
                              <a:latin typeface="Cambria Math" panose="02040503050406030204" pitchFamily="18" charset="0"/>
                            </a:rPr>
                            <m:t>𝐶</m:t>
                          </m:r>
                        </m:den>
                      </m:f>
                      <m:r>
                        <a:rPr lang="en-US" b="0" i="1" smtClean="0">
                          <a:latin typeface="Cambria Math" panose="02040503050406030204" pitchFamily="18" charset="0"/>
                        </a:rPr>
                        <m:t>−</m:t>
                      </m:r>
                      <m:r>
                        <a:rPr lang="en-US" b="0" i="1" smtClean="0">
                          <a:latin typeface="Cambria Math" panose="02040503050406030204" pitchFamily="18" charset="0"/>
                        </a:rPr>
                        <m:t>𝑖𝑅</m:t>
                      </m:r>
                      <m:r>
                        <a:rPr lang="en-US" b="0" i="1" smtClean="0">
                          <a:latin typeface="Cambria Math" panose="02040503050406030204" pitchFamily="18" charset="0"/>
                        </a:rPr>
                        <m:t>=0</m:t>
                      </m:r>
                    </m:oMath>
                  </m:oMathPara>
                </a14:m>
                <a:endParaRPr lang="en-US" b="0" dirty="0" smtClean="0"/>
              </a:p>
              <a:p>
                <a:pPr lvl="1"/>
                <a:r>
                  <a:rPr lang="el-GR" dirty="0" smtClean="0"/>
                  <a:t>Ξανά, θέτοντας </a:t>
                </a:r>
                <a14:m>
                  <m:oMath xmlns:m="http://schemas.openxmlformats.org/officeDocument/2006/math">
                    <m:r>
                      <a:rPr lang="en-US" i="1">
                        <a:latin typeface="Cambria Math" panose="02040503050406030204" pitchFamily="18" charset="0"/>
                      </a:rPr>
                      <m:t>𝑖</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𝑑𝑞</m:t>
                        </m:r>
                      </m:num>
                      <m:den>
                        <m:r>
                          <a:rPr lang="en-US" i="1">
                            <a:latin typeface="Cambria Math" panose="02040503050406030204" pitchFamily="18" charset="0"/>
                          </a:rPr>
                          <m:t>𝑑𝑡</m:t>
                        </m:r>
                      </m:den>
                    </m:f>
                  </m:oMath>
                </a14:m>
                <a:r>
                  <a:rPr lang="el-GR" dirty="0" smtClean="0"/>
                  <a:t>, έχουμε </a:t>
                </a:r>
                <a:endParaRPr lang="en-US" b="0" i="1"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𝑅</m:t>
                      </m:r>
                      <m:f>
                        <m:fPr>
                          <m:ctrlPr>
                            <a:rPr lang="en-US" b="0" i="1" smtClean="0">
                              <a:latin typeface="Cambria Math" panose="02040503050406030204" pitchFamily="18" charset="0"/>
                            </a:rPr>
                          </m:ctrlPr>
                        </m:fPr>
                        <m:num>
                          <m:r>
                            <a:rPr lang="en-US" b="0" i="1" smtClean="0">
                              <a:latin typeface="Cambria Math" panose="02040503050406030204" pitchFamily="18" charset="0"/>
                            </a:rPr>
                            <m:t>𝑑𝑞</m:t>
                          </m:r>
                        </m:num>
                        <m:den>
                          <m:r>
                            <a:rPr lang="en-US" b="0" i="1" smtClean="0">
                              <a:latin typeface="Cambria Math" panose="02040503050406030204" pitchFamily="18" charset="0"/>
                            </a:rPr>
                            <m:t>𝑑𝑡</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𝑞</m:t>
                          </m:r>
                        </m:num>
                        <m:den>
                          <m:r>
                            <a:rPr lang="en-US" b="0" i="1" smtClean="0">
                              <a:latin typeface="Cambria Math" panose="02040503050406030204" pitchFamily="18" charset="0"/>
                            </a:rPr>
                            <m:t>𝐶</m:t>
                          </m:r>
                        </m:den>
                      </m:f>
                      <m:r>
                        <a:rPr lang="el-GR" i="1">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𝑑𝑞</m:t>
                          </m:r>
                        </m:num>
                        <m:den>
                          <m:r>
                            <a:rPr lang="en-US" b="0" i="1" smtClean="0">
                              <a:latin typeface="Cambria Math" panose="02040503050406030204" pitchFamily="18" charset="0"/>
                              <a:ea typeface="Cambria Math" panose="02040503050406030204" pitchFamily="18" charset="0"/>
                            </a:rPr>
                            <m:t>𝑞</m:t>
                          </m:r>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𝑅𝐶</m:t>
                          </m:r>
                        </m:den>
                      </m:f>
                      <m:r>
                        <a:rPr lang="en-US" b="0" i="1" smtClean="0">
                          <a:latin typeface="Cambria Math" panose="02040503050406030204" pitchFamily="18" charset="0"/>
                          <a:ea typeface="Cambria Math" panose="02040503050406030204" pitchFamily="18" charset="0"/>
                        </a:rPr>
                        <m:t>𝑑𝑡</m:t>
                      </m:r>
                    </m:oMath>
                  </m:oMathPara>
                </a14:m>
                <a:endParaRPr lang="en-US" b="0" dirty="0" smtClean="0">
                  <a:ea typeface="Cambria Math" panose="02040503050406030204" pitchFamily="18" charset="0"/>
                </a:endParaRPr>
              </a:p>
              <a:p>
                <a:pPr lvl="1"/>
                <a:r>
                  <a:rPr lang="el-GR" dirty="0" smtClean="0"/>
                  <a:t>Ολοκληρώνοντας, έχουμε </a:t>
                </a:r>
                <a:endParaRPr lang="en-US" i="1"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nary>
                        <m:naryPr>
                          <m:ctrlPr>
                            <a:rPr lang="el-GR" i="1" smtClean="0">
                              <a:latin typeface="Cambria Math" panose="02040503050406030204" pitchFamily="18" charset="0"/>
                            </a:rPr>
                          </m:ctrlPr>
                        </m:naryPr>
                        <m:sub>
                          <m:sSub>
                            <m:sSubPr>
                              <m:ctrlPr>
                                <a:rPr lang="el-GR"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𝑖</m:t>
                              </m:r>
                            </m:sub>
                          </m:sSub>
                        </m:sub>
                        <m:sup>
                          <m:acc>
                            <m:accPr>
                              <m:chr m:val="̂"/>
                              <m:ctrlPr>
                                <a:rPr lang="el-GR" i="1">
                                  <a:latin typeface="Cambria Math" panose="02040503050406030204" pitchFamily="18" charset="0"/>
                                </a:rPr>
                              </m:ctrlPr>
                            </m:accPr>
                            <m:e>
                              <m:r>
                                <a:rPr lang="en-US" i="1">
                                  <a:latin typeface="Cambria Math" panose="02040503050406030204" pitchFamily="18" charset="0"/>
                                </a:rPr>
                                <m:t>𝑞</m:t>
                              </m:r>
                            </m:e>
                          </m:acc>
                        </m:sup>
                        <m:e>
                          <m:f>
                            <m:fPr>
                              <m:ctrlPr>
                                <a:rPr lang="el-GR" i="1" smtClean="0">
                                  <a:latin typeface="Cambria Math" panose="02040503050406030204" pitchFamily="18" charset="0"/>
                                </a:rPr>
                              </m:ctrlPr>
                            </m:fPr>
                            <m:num>
                              <m:r>
                                <a:rPr lang="en-US" b="0" i="1" smtClean="0">
                                  <a:latin typeface="Cambria Math" panose="02040503050406030204" pitchFamily="18" charset="0"/>
                                </a:rPr>
                                <m:t>𝑑𝑞</m:t>
                              </m:r>
                            </m:num>
                            <m:den>
                              <m:r>
                                <a:rPr lang="en-US" b="0" i="1" smtClean="0">
                                  <a:latin typeface="Cambria Math" panose="02040503050406030204" pitchFamily="18" charset="0"/>
                                </a:rPr>
                                <m:t>𝑞</m:t>
                              </m:r>
                            </m:den>
                          </m:f>
                        </m:e>
                      </m:nary>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𝑅𝐶</m:t>
                          </m:r>
                        </m:den>
                      </m:f>
                      <m:nary>
                        <m:naryPr>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0</m:t>
                          </m:r>
                        </m:sub>
                        <m:sup>
                          <m:acc>
                            <m:accPr>
                              <m:chr m:val="̂"/>
                              <m:ctrlPr>
                                <a:rPr lang="el-GR" i="1" smtClean="0">
                                  <a:latin typeface="Cambria Math" panose="02040503050406030204" pitchFamily="18" charset="0"/>
                                </a:rPr>
                              </m:ctrlPr>
                            </m:accPr>
                            <m:e>
                              <m:r>
                                <a:rPr lang="en-US" b="0" i="1" smtClean="0">
                                  <a:latin typeface="Cambria Math" panose="02040503050406030204" pitchFamily="18" charset="0"/>
                                </a:rPr>
                                <m:t>𝑡</m:t>
                              </m:r>
                            </m:e>
                          </m:acc>
                        </m:sup>
                        <m:e>
                          <m:r>
                            <a:rPr lang="en-US" b="0" i="1" smtClean="0">
                              <a:latin typeface="Cambria Math" panose="02040503050406030204" pitchFamily="18" charset="0"/>
                            </a:rPr>
                            <m:t>𝑑𝑡</m:t>
                          </m:r>
                        </m:e>
                      </m:nary>
                      <m:r>
                        <a:rPr lang="el-GR" i="1">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ea typeface="Cambria Math"/>
                            </a:rPr>
                          </m:ctrlPr>
                        </m:funcPr>
                        <m:fName>
                          <m:r>
                            <m:rPr>
                              <m:sty m:val="p"/>
                            </m:rPr>
                            <a:rPr lang="en-US">
                              <a:latin typeface="Cambria Math"/>
                              <a:ea typeface="Cambria Math"/>
                            </a:rPr>
                            <m:t>ln</m:t>
                          </m:r>
                        </m:fName>
                        <m:e>
                          <m:d>
                            <m:dPr>
                              <m:ctrlPr>
                                <a:rPr lang="en-US" i="1">
                                  <a:latin typeface="Cambria Math" panose="02040503050406030204" pitchFamily="18" charset="0"/>
                                  <a:ea typeface="Cambria Math"/>
                                </a:rPr>
                              </m:ctrlPr>
                            </m:dPr>
                            <m:e>
                              <m:f>
                                <m:fPr>
                                  <m:ctrlPr>
                                    <a:rPr lang="en-US" i="1">
                                      <a:latin typeface="Cambria Math" panose="02040503050406030204" pitchFamily="18" charset="0"/>
                                      <a:ea typeface="Cambria Math"/>
                                    </a:rPr>
                                  </m:ctrlPr>
                                </m:fPr>
                                <m:num>
                                  <m:acc>
                                    <m:accPr>
                                      <m:chr m:val="̂"/>
                                      <m:ctrlPr>
                                        <a:rPr lang="el-GR" i="1">
                                          <a:latin typeface="Cambria Math" panose="02040503050406030204" pitchFamily="18" charset="0"/>
                                        </a:rPr>
                                      </m:ctrlPr>
                                    </m:accPr>
                                    <m:e>
                                      <m:r>
                                        <a:rPr lang="en-US" i="1">
                                          <a:latin typeface="Cambria Math" panose="02040503050406030204" pitchFamily="18" charset="0"/>
                                        </a:rPr>
                                        <m:t>𝑞</m:t>
                                      </m:r>
                                    </m:e>
                                  </m:acc>
                                </m:num>
                                <m:den>
                                  <m:sSub>
                                    <m:sSubPr>
                                      <m:ctrlPr>
                                        <a:rPr lang="el-GR" i="1" smtClean="0">
                                          <a:latin typeface="Cambria Math" panose="02040503050406030204" pitchFamily="18" charset="0"/>
                                          <a:ea typeface="Cambria Math" panose="02040503050406030204" pitchFamily="18" charset="0"/>
                                        </a:rPr>
                                      </m:ctrlPr>
                                    </m:sSubPr>
                                    <m:e>
                                      <m:r>
                                        <a:rPr lang="en-US" b="0" i="1" smtClean="0">
                                          <a:latin typeface="Cambria Math"/>
                                          <a:ea typeface="Cambria Math" panose="02040503050406030204" pitchFamily="18" charset="0"/>
                                        </a:rPr>
                                        <m:t>𝑄</m:t>
                                      </m:r>
                                    </m:e>
                                    <m:sub>
                                      <m:r>
                                        <a:rPr lang="en-US" b="0" i="1" smtClean="0">
                                          <a:latin typeface="Cambria Math"/>
                                          <a:ea typeface="Cambria Math" panose="02040503050406030204" pitchFamily="18" charset="0"/>
                                        </a:rPr>
                                        <m:t>𝑖</m:t>
                                      </m:r>
                                    </m:sub>
                                  </m:sSub>
                                </m:den>
                              </m:f>
                            </m:e>
                          </m:d>
                          <m:r>
                            <a:rPr lang="en-US" i="1">
                              <a:latin typeface="Cambria Math"/>
                              <a:ea typeface="Cambria Math"/>
                            </a:rPr>
                            <m:t>=−</m:t>
                          </m:r>
                          <m:f>
                            <m:fPr>
                              <m:ctrlPr>
                                <a:rPr lang="en-US" i="1">
                                  <a:latin typeface="Cambria Math" panose="02040503050406030204" pitchFamily="18" charset="0"/>
                                  <a:ea typeface="Cambria Math"/>
                                </a:rPr>
                              </m:ctrlPr>
                            </m:fPr>
                            <m:num>
                              <m:acc>
                                <m:accPr>
                                  <m:chr m:val="̂"/>
                                  <m:ctrlPr>
                                    <a:rPr lang="el-GR" i="1">
                                      <a:latin typeface="Cambria Math" panose="02040503050406030204" pitchFamily="18" charset="0"/>
                                    </a:rPr>
                                  </m:ctrlPr>
                                </m:accPr>
                                <m:e>
                                  <m:r>
                                    <a:rPr lang="en-US" b="0" i="1" smtClean="0">
                                      <a:latin typeface="Cambria Math" panose="02040503050406030204" pitchFamily="18" charset="0"/>
                                    </a:rPr>
                                    <m:t>𝑡</m:t>
                                  </m:r>
                                </m:e>
                              </m:acc>
                            </m:num>
                            <m:den>
                              <m:r>
                                <a:rPr lang="en-US" i="1">
                                  <a:latin typeface="Cambria Math"/>
                                  <a:ea typeface="Cambria Math"/>
                                </a:rPr>
                                <m:t>𝑅𝐶</m:t>
                              </m:r>
                            </m:den>
                          </m:f>
                        </m:e>
                      </m:func>
                    </m:oMath>
                  </m:oMathPara>
                </a14:m>
                <a:endParaRPr lang="en-US" b="0" dirty="0" smtClean="0"/>
              </a:p>
              <a:p>
                <a:pPr lvl="1"/>
                <a:r>
                  <a:rPr lang="el-GR" dirty="0" smtClean="0"/>
                  <a:t>Άρα </a:t>
                </a:r>
                <a:endParaRPr lang="en-US" b="0" i="1"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𝑖</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𝑅𝐶</m:t>
                          </m:r>
                        </m:sup>
                      </m:sSup>
                    </m:oMath>
                  </m:oMathPara>
                </a14:m>
                <a:endParaRPr lang="el-GR"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1" y="1371600"/>
                <a:ext cx="6729250" cy="5257800"/>
              </a:xfrm>
              <a:blipFill rotWithShape="0">
                <a:blip r:embed="rId3"/>
                <a:stretch>
                  <a:fillRect t="-927"/>
                </a:stretch>
              </a:blipFill>
            </p:spPr>
            <p:txBody>
              <a:bodyPr/>
              <a:lstStyle/>
              <a:p>
                <a:r>
                  <a:rPr lang="el-GR">
                    <a:noFill/>
                  </a:rPr>
                  <a:t> </a:t>
                </a:r>
              </a:p>
            </p:txBody>
          </p:sp>
        </mc:Fallback>
      </mc:AlternateContent>
      <p:sp>
        <p:nvSpPr>
          <p:cNvPr id="4" name="Rounded Rectangle 3"/>
          <p:cNvSpPr/>
          <p:nvPr/>
        </p:nvSpPr>
        <p:spPr>
          <a:xfrm>
            <a:off x="2919984" y="5885156"/>
            <a:ext cx="1981200" cy="533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mc:AlternateContent xmlns:mc="http://schemas.openxmlformats.org/markup-compatibility/2006" xmlns:p14="http://schemas.microsoft.com/office/powerpoint/2010/main">
        <mc:Choice Requires="p14">
          <p:contentPart p14:bwMode="auto" r:id="rId4">
            <p14:nvContentPartPr>
              <p14:cNvPr id="6" name="Ink 5"/>
              <p14:cNvContentPartPr/>
              <p14:nvPr/>
            </p14:nvContentPartPr>
            <p14:xfrm>
              <a:off x="7162800" y="1582447"/>
              <a:ext cx="740880" cy="795960"/>
            </p14:xfrm>
          </p:contentPart>
        </mc:Choice>
        <mc:Fallback xmlns="">
          <p:pic>
            <p:nvPicPr>
              <p:cNvPr id="6" name="Ink 5"/>
              <p:cNvPicPr/>
              <p:nvPr/>
            </p:nvPicPr>
            <p:blipFill>
              <a:blip r:embed="rId5"/>
              <a:stretch>
                <a:fillRect/>
              </a:stretch>
            </p:blipFill>
            <p:spPr>
              <a:xfrm>
                <a:off x="7150560" y="1569847"/>
                <a:ext cx="765360" cy="817560"/>
              </a:xfrm>
              <a:prstGeom prst="rect">
                <a:avLst/>
              </a:prstGeom>
            </p:spPr>
          </p:pic>
        </mc:Fallback>
      </mc:AlternateContent>
      <p:pic>
        <p:nvPicPr>
          <p:cNvPr id="8" name="Picture 2" descr="http://photos1.blogger.com/x/blogger/3569/2389/1600/760725/Decorated_tree.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7">
            <p14:nvContentPartPr>
              <p14:cNvPr id="7" name="Ink 6"/>
              <p14:cNvContentPartPr/>
              <p14:nvPr/>
            </p14:nvContentPartPr>
            <p14:xfrm>
              <a:off x="2283480" y="4273200"/>
              <a:ext cx="7560" cy="6840"/>
            </p14:xfrm>
          </p:contentPart>
        </mc:Choice>
        <mc:Fallback xmlns="">
          <p:pic>
            <p:nvPicPr>
              <p:cNvPr id="7" name="Ink 6"/>
              <p:cNvPicPr/>
              <p:nvPr/>
            </p:nvPicPr>
            <p:blipFill>
              <a:blip r:embed="rId8"/>
              <a:stretch>
                <a:fillRect/>
              </a:stretch>
            </p:blipFill>
            <p:spPr>
              <a:xfrm>
                <a:off x="2280600" y="4270320"/>
                <a:ext cx="13320" cy="12600"/>
              </a:xfrm>
              <a:prstGeom prst="rect">
                <a:avLst/>
              </a:prstGeom>
            </p:spPr>
          </p:pic>
        </mc:Fallback>
      </mc:AlternateContent>
    </p:spTree>
    <p:extLst>
      <p:ext uri="{BB962C8B-B14F-4D97-AF65-F5344CB8AC3E}">
        <p14:creationId xmlns:p14="http://schemas.microsoft.com/office/powerpoint/2010/main" val="1241473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257800"/>
              </a:xfrm>
            </p:spPr>
            <p:txBody>
              <a:bodyPr>
                <a:normAutofit/>
              </a:bodyPr>
              <a:lstStyle/>
              <a:p>
                <a:r>
                  <a:rPr lang="el-GR" b="1" dirty="0" smtClean="0"/>
                  <a:t>Εκφόρτιση πυκνωτή</a:t>
                </a:r>
              </a:p>
              <a:p>
                <a:pPr lvl="1"/>
                <a:r>
                  <a:rPr lang="el-GR" dirty="0" smtClean="0"/>
                  <a:t>Παραγωγίζοντας τη σχέση </a:t>
                </a:r>
              </a:p>
              <a:p>
                <a:pPr marL="365760" lvl="1" indent="0">
                  <a:buNone/>
                </a:pPr>
                <a:endParaRPr lang="el-GR" sz="900" dirty="0" smtClean="0"/>
              </a:p>
              <a:p>
                <a:pPr marL="36576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𝑖</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𝑅𝐶</m:t>
                          </m:r>
                        </m:sup>
                      </m:sSup>
                    </m:oMath>
                  </m:oMathPara>
                </a14:m>
                <a:endParaRPr lang="el-GR" b="0" dirty="0" smtClean="0"/>
              </a:p>
              <a:p>
                <a:pPr marL="365760" lvl="1" indent="0">
                  <a:buNone/>
                </a:pPr>
                <a:endParaRPr lang="el-GR" sz="900" b="0" dirty="0" smtClean="0"/>
              </a:p>
              <a:p>
                <a:pPr marL="365760" lvl="1" indent="0">
                  <a:buNone/>
                </a:pPr>
                <a:r>
                  <a:rPr lang="el-GR" dirty="0" smtClean="0"/>
                  <a:t>   ως προς το χρόνο, έχουμε </a:t>
                </a:r>
              </a:p>
              <a:p>
                <a:pPr marL="365760" lvl="1" indent="0">
                  <a:buNone/>
                </a:pPr>
                <a:endParaRPr lang="en-US" b="0" i="1"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𝑖</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𝑖</m:t>
                              </m:r>
                            </m:sub>
                          </m:sSub>
                        </m:num>
                        <m:den>
                          <m:r>
                            <a:rPr lang="en-US" b="0" i="1" smtClean="0">
                              <a:latin typeface="Cambria Math" panose="02040503050406030204" pitchFamily="18" charset="0"/>
                            </a:rPr>
                            <m:t>𝑅𝐶</m:t>
                          </m:r>
                        </m:den>
                      </m:f>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𝑡</m:t>
                              </m:r>
                            </m:num>
                            <m:den>
                              <m:r>
                                <a:rPr lang="en-US" b="0" i="1" smtClean="0">
                                  <a:latin typeface="Cambria Math" panose="02040503050406030204" pitchFamily="18" charset="0"/>
                                </a:rPr>
                                <m:t>𝑅𝐶</m:t>
                              </m:r>
                            </m:den>
                          </m:f>
                        </m:sup>
                      </m:sSup>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𝑖</m:t>
                          </m:r>
                        </m:sub>
                      </m:sSub>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𝑡</m:t>
                              </m:r>
                            </m:num>
                            <m:den>
                              <m:r>
                                <a:rPr lang="en-US" i="1">
                                  <a:latin typeface="Cambria Math" panose="02040503050406030204" pitchFamily="18" charset="0"/>
                                </a:rPr>
                                <m:t>𝑅𝐶</m:t>
                              </m:r>
                            </m:den>
                          </m:f>
                        </m:sup>
                      </m:sSup>
                    </m:oMath>
                  </m:oMathPara>
                </a14:m>
                <a:endParaRPr lang="en-US" dirty="0" smtClean="0"/>
              </a:p>
              <a:p>
                <a:pPr lvl="1"/>
                <a:endParaRPr lang="el-GR" dirty="0" smtClean="0"/>
              </a:p>
              <a:p>
                <a:pPr lvl="1"/>
                <a:r>
                  <a:rPr lang="el-GR" dirty="0" smtClean="0"/>
                  <a:t>Το παραπάνω αρνητικό πρόσημο δηλώνει ότι το ρεύμα έχει αντίθετη κατεύθυνση από αυτή που είχε όταν ο πυκνωτής φορτιζόταν</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257800"/>
              </a:xfrm>
              <a:blipFill rotWithShape="0">
                <a:blip r:embed="rId2"/>
                <a:stretch>
                  <a:fillRect t="-927"/>
                </a:stretch>
              </a:blipFill>
            </p:spPr>
            <p:txBody>
              <a:bodyPr/>
              <a:lstStyle/>
              <a:p>
                <a:r>
                  <a:rPr lang="el-GR">
                    <a:noFill/>
                  </a:rPr>
                  <a:t> </a:t>
                </a:r>
              </a:p>
            </p:txBody>
          </p:sp>
        </mc:Fallback>
      </mc:AlternateContent>
      <p:sp>
        <p:nvSpPr>
          <p:cNvPr id="4" name="Rounded Rectangle 3"/>
          <p:cNvSpPr/>
          <p:nvPr/>
        </p:nvSpPr>
        <p:spPr>
          <a:xfrm>
            <a:off x="2743200" y="3657600"/>
            <a:ext cx="3505200" cy="76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Picture 2" descr="http://photos1.blogger.com/x/blogger/3569/2389/1600/760725/Decorated_tre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25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fade">
                                      <p:cBhvr>
                                        <p:cTn id="3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p:sp>
        <p:nvSpPr>
          <p:cNvPr id="3" name="Content Placeholder 2"/>
          <p:cNvSpPr>
            <a:spLocks noGrp="1"/>
          </p:cNvSpPr>
          <p:nvPr>
            <p:ph idx="1"/>
          </p:nvPr>
        </p:nvSpPr>
        <p:spPr>
          <a:xfrm>
            <a:off x="738350" y="1371600"/>
            <a:ext cx="7872249" cy="5257800"/>
          </a:xfrm>
        </p:spPr>
        <p:txBody>
          <a:bodyPr>
            <a:normAutofit/>
          </a:bodyPr>
          <a:lstStyle/>
          <a:p>
            <a:r>
              <a:rPr lang="el-GR" b="1" dirty="0" smtClean="0"/>
              <a:t>Εκφόρτιση πυκνωτή</a:t>
            </a:r>
          </a:p>
        </p:txBody>
      </p:sp>
      <p:pic>
        <p:nvPicPr>
          <p:cNvPr id="7" name="Picture 6"/>
          <p:cNvPicPr>
            <a:picLocks noChangeAspect="1"/>
          </p:cNvPicPr>
          <p:nvPr/>
        </p:nvPicPr>
        <p:blipFill rotWithShape="1">
          <a:blip r:embed="rId2"/>
          <a:srcRect l="3861" r="878"/>
          <a:stretch/>
        </p:blipFill>
        <p:spPr>
          <a:xfrm>
            <a:off x="533399" y="2286000"/>
            <a:ext cx="8042031" cy="3200400"/>
          </a:xfrm>
          <a:prstGeom prst="rect">
            <a:avLst/>
          </a:prstGeom>
        </p:spPr>
      </p:pic>
      <p:pic>
        <p:nvPicPr>
          <p:cNvPr id="8" name="Picture 7"/>
          <p:cNvPicPr>
            <a:picLocks noChangeAspect="1"/>
          </p:cNvPicPr>
          <p:nvPr/>
        </p:nvPicPr>
        <p:blipFill rotWithShape="1">
          <a:blip r:embed="rId3"/>
          <a:srcRect l="66063" t="16607" r="5720" b="52121"/>
          <a:stretch/>
        </p:blipFill>
        <p:spPr>
          <a:xfrm>
            <a:off x="5923936" y="3086100"/>
            <a:ext cx="2362201" cy="914400"/>
          </a:xfrm>
          <a:prstGeom prst="rect">
            <a:avLst/>
          </a:prstGeom>
        </p:spPr>
      </p:pic>
      <p:pic>
        <p:nvPicPr>
          <p:cNvPr id="9" name="Picture 2" descr="http://photos1.blogger.com/x/blogger/3569/2389/1600/760725/Decorated_tree.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702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257800"/>
              </a:xfrm>
            </p:spPr>
            <p:txBody>
              <a:bodyPr>
                <a:normAutofit lnSpcReduction="10000"/>
              </a:bodyPr>
              <a:lstStyle/>
              <a:p>
                <a:r>
                  <a:rPr lang="el-GR" b="1" dirty="0" smtClean="0"/>
                  <a:t>Φόρτιση πυκνωτή</a:t>
                </a:r>
              </a:p>
              <a:p>
                <a:pPr marL="68580" indent="0">
                  <a:buNone/>
                </a:pPr>
                <a:endParaRPr lang="el-GR" sz="1000" i="1" dirty="0" smtClean="0">
                  <a:latin typeface="Cambria Math" panose="02040503050406030204" pitchFamily="18" charset="0"/>
                </a:endParaRPr>
              </a:p>
              <a:p>
                <a:pPr marL="6858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𝑞</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𝐶</m:t>
                      </m:r>
                      <m:r>
                        <a:rPr lang="el-GR" b="1" i="1">
                          <a:latin typeface="Cambria Math" panose="02040503050406030204" pitchFamily="18" charset="0"/>
                          <a:ea typeface="Cambria Math" panose="02040503050406030204" pitchFamily="18" charset="0"/>
                        </a:rPr>
                        <m:t>𝜺</m:t>
                      </m:r>
                      <m:d>
                        <m:dPr>
                          <m:ctrlPr>
                            <a:rPr lang="el-GR" b="1" i="1" smtClean="0">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𝑒</m:t>
                              </m:r>
                            </m:e>
                            <m:sup>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𝑡</m:t>
                                  </m:r>
                                </m:num>
                                <m:den>
                                  <m:r>
                                    <m:rPr>
                                      <m:sty m:val="p"/>
                                    </m:rPr>
                                    <a:rPr lang="en-US">
                                      <a:latin typeface="Cambria Math" panose="02040503050406030204" pitchFamily="18" charset="0"/>
                                      <a:ea typeface="Cambria Math" panose="02040503050406030204" pitchFamily="18" charset="0"/>
                                    </a:rPr>
                                    <m:t>RC</m:t>
                                  </m:r>
                                </m:den>
                              </m:f>
                            </m:sup>
                          </m:sSup>
                        </m:e>
                      </m:d>
                      <m:r>
                        <a:rPr lang="en-US" b="1"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𝑄</m:t>
                      </m:r>
                      <m:d>
                        <m:dPr>
                          <m:ctrlPr>
                            <a:rPr lang="el-GR" b="1"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𝑒</m:t>
                              </m:r>
                            </m:e>
                            <m:sup>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𝑡</m:t>
                                  </m:r>
                                </m:num>
                                <m:den>
                                  <m:r>
                                    <a:rPr lang="en-US" i="1">
                                      <a:latin typeface="Cambria Math" panose="02040503050406030204" pitchFamily="18" charset="0"/>
                                      <a:ea typeface="Cambria Math" panose="02040503050406030204" pitchFamily="18" charset="0"/>
                                    </a:rPr>
                                    <m:t>𝑅𝐶</m:t>
                                  </m:r>
                                </m:den>
                              </m:f>
                            </m:sup>
                          </m:sSup>
                        </m:e>
                      </m:d>
                    </m:oMath>
                  </m:oMathPara>
                </a14:m>
                <a:endParaRPr lang="el-GR" dirty="0" smtClean="0"/>
              </a:p>
              <a:p>
                <a:pPr marL="68580" indent="0">
                  <a:buNone/>
                </a:pPr>
                <a:endParaRPr lang="el-GR" sz="1100" dirty="0" smtClean="0"/>
              </a:p>
              <a:p>
                <a:pPr marL="6858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𝑖</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f>
                        <m:fPr>
                          <m:ctrlPr>
                            <a:rPr lang="en-US" i="1">
                              <a:latin typeface="Cambria Math" panose="02040503050406030204" pitchFamily="18" charset="0"/>
                            </a:rPr>
                          </m:ctrlPr>
                        </m:fPr>
                        <m:num>
                          <m:r>
                            <a:rPr lang="el-GR" b="1" i="1">
                              <a:latin typeface="Cambria Math" panose="02040503050406030204" pitchFamily="18" charset="0"/>
                              <a:ea typeface="Cambria Math" panose="02040503050406030204" pitchFamily="18" charset="0"/>
                            </a:rPr>
                            <m:t>𝜺</m:t>
                          </m:r>
                        </m:num>
                        <m:den>
                          <m:r>
                            <a:rPr lang="en-US" i="1">
                              <a:latin typeface="Cambria Math" panose="02040503050406030204" pitchFamily="18" charset="0"/>
                            </a:rPr>
                            <m:t>𝑅</m:t>
                          </m:r>
                        </m:den>
                      </m:f>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𝑡</m:t>
                              </m:r>
                            </m:num>
                            <m:den>
                              <m:r>
                                <a:rPr lang="en-US" i="1">
                                  <a:latin typeface="Cambria Math" panose="02040503050406030204" pitchFamily="18" charset="0"/>
                                </a:rPr>
                                <m:t>𝑅𝐶</m:t>
                              </m:r>
                            </m:den>
                          </m:f>
                        </m:sup>
                      </m:sSup>
                    </m:oMath>
                  </m:oMathPara>
                </a14:m>
                <a:endParaRPr lang="el-GR" dirty="0" smtClean="0"/>
              </a:p>
              <a:p>
                <a:endParaRPr lang="el-GR" b="1" dirty="0" smtClean="0"/>
              </a:p>
              <a:p>
                <a:r>
                  <a:rPr lang="el-GR" b="1" dirty="0" smtClean="0"/>
                  <a:t>Εκφόρτιση πυκνωτή</a:t>
                </a:r>
              </a:p>
              <a:p>
                <a:pPr marL="68580" indent="0">
                  <a:buNone/>
                </a:pPr>
                <a:endParaRPr lang="el-GR" sz="1050" dirty="0"/>
              </a:p>
              <a:p>
                <a:pPr marL="6858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𝑞</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𝑖</m:t>
                          </m:r>
                        </m:sub>
                      </m:sSub>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𝑡</m:t>
                              </m:r>
                            </m:num>
                            <m:den>
                              <m:r>
                                <a:rPr lang="en-US" i="1">
                                  <a:latin typeface="Cambria Math" panose="02040503050406030204" pitchFamily="18" charset="0"/>
                                </a:rPr>
                                <m:t>𝑅𝐶</m:t>
                              </m:r>
                            </m:den>
                          </m:f>
                        </m:sup>
                      </m:sSup>
                    </m:oMath>
                  </m:oMathPara>
                </a14:m>
                <a:endParaRPr lang="el-GR" i="1" dirty="0" smtClean="0">
                  <a:latin typeface="Cambria Math" panose="02040503050406030204" pitchFamily="18" charset="0"/>
                </a:endParaRPr>
              </a:p>
              <a:p>
                <a:pPr marL="68580" indent="0">
                  <a:buNone/>
                </a:pPr>
                <a:endParaRPr lang="el-GR" sz="1200" i="1" dirty="0" smtClean="0">
                  <a:latin typeface="Cambria Math" panose="02040503050406030204" pitchFamily="18" charset="0"/>
                </a:endParaRPr>
              </a:p>
              <a:p>
                <a:pPr marL="6858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𝑖</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𝑖</m:t>
                              </m:r>
                            </m:sub>
                          </m:sSub>
                        </m:num>
                        <m:den>
                          <m:r>
                            <a:rPr lang="en-US" i="1">
                              <a:latin typeface="Cambria Math" panose="02040503050406030204" pitchFamily="18" charset="0"/>
                            </a:rPr>
                            <m:t>𝑅𝐶</m:t>
                          </m:r>
                        </m:den>
                      </m:f>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𝑡</m:t>
                              </m:r>
                            </m:num>
                            <m:den>
                              <m:r>
                                <a:rPr lang="en-US" i="1">
                                  <a:latin typeface="Cambria Math" panose="02040503050406030204" pitchFamily="18" charset="0"/>
                                </a:rPr>
                                <m:t>𝑅𝐶</m:t>
                              </m:r>
                            </m:den>
                          </m:f>
                        </m:sup>
                      </m:s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𝑖</m:t>
                          </m:r>
                        </m:sub>
                      </m:sSub>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𝑡</m:t>
                              </m:r>
                            </m:num>
                            <m:den>
                              <m:r>
                                <a:rPr lang="en-US" i="1">
                                  <a:latin typeface="Cambria Math" panose="02040503050406030204" pitchFamily="18" charset="0"/>
                                </a:rPr>
                                <m:t>𝑅𝐶</m:t>
                              </m:r>
                            </m:den>
                          </m:f>
                        </m:sup>
                      </m:sSup>
                    </m:oMath>
                  </m:oMathPara>
                </a14:m>
                <a:endParaRPr lang="el-GR" dirty="0" smtClean="0"/>
              </a:p>
              <a:p>
                <a:endParaRPr lang="el-GR" dirty="0" smtClean="0"/>
              </a:p>
              <a:p>
                <a:r>
                  <a:rPr lang="el-GR" dirty="0" smtClean="0"/>
                  <a:t>Όλα τα παραπάνω ορίζονται για </a:t>
                </a:r>
                <a:r>
                  <a:rPr lang="en-US" dirty="0" smtClean="0"/>
                  <a:t>t &gt; 0</a:t>
                </a:r>
                <a:endParaRPr lang="el-GR"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257800"/>
              </a:xfrm>
              <a:blipFill rotWithShape="0">
                <a:blip r:embed="rId2"/>
                <a:stretch>
                  <a:fillRect t="-1622" b="-811"/>
                </a:stretch>
              </a:blipFill>
            </p:spPr>
            <p:txBody>
              <a:bodyPr/>
              <a:lstStyle/>
              <a:p>
                <a:r>
                  <a:rPr lang="el-GR">
                    <a:noFill/>
                  </a:rPr>
                  <a:t> </a:t>
                </a:r>
              </a:p>
            </p:txBody>
          </p:sp>
        </mc:Fallback>
      </mc:AlternateContent>
      <p:pic>
        <p:nvPicPr>
          <p:cNvPr id="5" name="Picture 2" descr="http://photos1.blogger.com/x/blogger/3569/2389/1600/760725/Decorated_tre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3753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257800"/>
              </a:xfrm>
            </p:spPr>
            <p:txBody>
              <a:bodyPr>
                <a:normAutofit/>
              </a:bodyPr>
              <a:lstStyle/>
              <a:p>
                <a:r>
                  <a:rPr lang="el-GR" b="1" dirty="0" smtClean="0"/>
                  <a:t>Παράδειγμα:</a:t>
                </a:r>
              </a:p>
              <a:p>
                <a:pPr lvl="1"/>
                <a:r>
                  <a:rPr lang="el-GR" sz="2000" dirty="0" smtClean="0"/>
                  <a:t>Ένας αφόρτιστος πυκνωτής κι ένας αντιστάτης συνδέονται σε σειρά όπως δείξαμε πριν, με τιμές </a:t>
                </a:r>
                <a14:m>
                  <m:oMath xmlns:m="http://schemas.openxmlformats.org/officeDocument/2006/math">
                    <m:r>
                      <a:rPr lang="el-GR" sz="2000" b="1" i="1">
                        <a:latin typeface="Cambria Math" panose="02040503050406030204" pitchFamily="18" charset="0"/>
                        <a:ea typeface="Cambria Math" panose="02040503050406030204" pitchFamily="18" charset="0"/>
                      </a:rPr>
                      <m:t>𝜺</m:t>
                    </m:r>
                  </m:oMath>
                </a14:m>
                <a:r>
                  <a:rPr lang="el-GR" sz="2000" dirty="0" smtClean="0"/>
                  <a:t> = 12 </a:t>
                </a:r>
                <a:r>
                  <a:rPr lang="en-US" sz="2000" dirty="0" smtClean="0"/>
                  <a:t>V, C = 5 </a:t>
                </a:r>
                <a:r>
                  <a:rPr lang="el-GR" sz="2000" dirty="0" smtClean="0"/>
                  <a:t>μ</a:t>
                </a:r>
                <a:r>
                  <a:rPr lang="en-US" sz="2000" dirty="0" smtClean="0"/>
                  <a:t>F, </a:t>
                </a:r>
                <a:r>
                  <a:rPr lang="el-GR" sz="2000" dirty="0" smtClean="0"/>
                  <a:t>και </a:t>
                </a:r>
                <a14:m>
                  <m:oMath xmlns:m="http://schemas.openxmlformats.org/officeDocument/2006/math">
                    <m:r>
                      <a:rPr lang="en-US" sz="2000" b="0" i="1" smtClean="0">
                        <a:latin typeface="Cambria Math" panose="02040503050406030204" pitchFamily="18" charset="0"/>
                      </a:rPr>
                      <m:t>𝑅</m:t>
                    </m:r>
                    <m:r>
                      <a:rPr lang="en-US" sz="2000" b="0" i="1" smtClean="0">
                        <a:latin typeface="Cambria Math" panose="02040503050406030204" pitchFamily="18" charset="0"/>
                      </a:rPr>
                      <m:t>=8×</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10</m:t>
                        </m:r>
                      </m:e>
                      <m:sup>
                        <m:r>
                          <a:rPr lang="en-US" sz="2000" b="0" i="1" smtClean="0">
                            <a:latin typeface="Cambria Math" panose="02040503050406030204" pitchFamily="18" charset="0"/>
                            <a:ea typeface="Cambria Math" panose="02040503050406030204" pitchFamily="18" charset="0"/>
                          </a:rPr>
                          <m:t>5</m:t>
                        </m:r>
                      </m:sup>
                    </m:sSup>
                  </m:oMath>
                </a14:m>
                <a:r>
                  <a:rPr lang="en-US" sz="2000" dirty="0" smtClean="0"/>
                  <a:t> </a:t>
                </a:r>
                <a:r>
                  <a:rPr lang="el-GR" sz="2000" dirty="0" smtClean="0"/>
                  <a:t>Ω. Ο διακόπτης γυρίζει στη θέση </a:t>
                </a:r>
                <a:r>
                  <a:rPr lang="en-US" sz="2000" dirty="0" smtClean="0"/>
                  <a:t>a. </a:t>
                </a:r>
                <a:r>
                  <a:rPr lang="el-GR" sz="2000" dirty="0" smtClean="0"/>
                  <a:t>Βρείτε τη χρονική σταθερά </a:t>
                </a:r>
                <a14:m>
                  <m:oMath xmlns:m="http://schemas.openxmlformats.org/officeDocument/2006/math">
                    <m:r>
                      <a:rPr lang="el-GR" sz="2000" i="1" dirty="0" smtClean="0">
                        <a:latin typeface="Cambria Math" panose="02040503050406030204" pitchFamily="18" charset="0"/>
                      </a:rPr>
                      <m:t>𝜏</m:t>
                    </m:r>
                  </m:oMath>
                </a14:m>
                <a:r>
                  <a:rPr lang="el-GR" sz="2000" dirty="0" smtClean="0"/>
                  <a:t>, το μέγιστο φορτίο του πυκνωτή, το μέγιστο ρεύμα στο κύκλωμα και τις συναρτήσεις ρεύματος και φορτίου.</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257800"/>
              </a:xfrm>
              <a:blipFill rotWithShape="0">
                <a:blip r:embed="rId2"/>
                <a:stretch>
                  <a:fillRect t="-927"/>
                </a:stretch>
              </a:blipFill>
            </p:spPr>
            <p:txBody>
              <a:bodyPr/>
              <a:lstStyle/>
              <a:p>
                <a:r>
                  <a:rPr lang="el-GR">
                    <a:noFill/>
                  </a:rPr>
                  <a:t> </a:t>
                </a:r>
              </a:p>
            </p:txBody>
          </p:sp>
        </mc:Fallback>
      </mc:AlternateContent>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2162" y="3429000"/>
            <a:ext cx="3366272" cy="3048000"/>
          </a:xfrm>
          <a:prstGeom prst="rect">
            <a:avLst/>
          </a:prstGeom>
        </p:spPr>
      </p:pic>
      <p:pic>
        <p:nvPicPr>
          <p:cNvPr id="6" name="Picture 2" descr="http://photos1.blogger.com/x/blogger/3569/2389/1600/760725/Decorated_tree.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2909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257800"/>
              </a:xfrm>
            </p:spPr>
            <p:txBody>
              <a:bodyPr>
                <a:normAutofit/>
              </a:bodyPr>
              <a:lstStyle/>
              <a:p>
                <a:r>
                  <a:rPr lang="el-GR" b="1" dirty="0" smtClean="0"/>
                  <a:t>Παράδειγμα – Λύση:</a:t>
                </a:r>
              </a:p>
              <a:p>
                <a:pPr lvl="1"/>
                <a:r>
                  <a:rPr lang="el-GR" sz="1800" dirty="0" smtClean="0"/>
                  <a:t>Ένας αφόρτιστος πυκνωτής κι ένας αντιστάτης συνδέονται σε σειρά με τιμές </a:t>
                </a:r>
                <a14:m>
                  <m:oMath xmlns:m="http://schemas.openxmlformats.org/officeDocument/2006/math">
                    <m:r>
                      <a:rPr lang="el-GR" sz="1800" b="1" i="1">
                        <a:latin typeface="Cambria Math" panose="02040503050406030204" pitchFamily="18" charset="0"/>
                        <a:ea typeface="Cambria Math" panose="02040503050406030204" pitchFamily="18" charset="0"/>
                      </a:rPr>
                      <m:t>𝜺</m:t>
                    </m:r>
                  </m:oMath>
                </a14:m>
                <a:r>
                  <a:rPr lang="el-GR" sz="1800" dirty="0" smtClean="0"/>
                  <a:t> = 12 </a:t>
                </a:r>
                <a:r>
                  <a:rPr lang="en-US" sz="1800" dirty="0" smtClean="0"/>
                  <a:t>V, C = 5 </a:t>
                </a:r>
                <a:r>
                  <a:rPr lang="el-GR" sz="1800" dirty="0" smtClean="0"/>
                  <a:t>μ</a:t>
                </a:r>
                <a:r>
                  <a:rPr lang="en-US" sz="1800" dirty="0" smtClean="0"/>
                  <a:t>F, </a:t>
                </a:r>
                <a:r>
                  <a:rPr lang="el-GR" sz="1800" dirty="0" smtClean="0"/>
                  <a:t>και </a:t>
                </a:r>
                <a14:m>
                  <m:oMath xmlns:m="http://schemas.openxmlformats.org/officeDocument/2006/math">
                    <m:r>
                      <a:rPr lang="en-US" sz="1800" b="0" i="1" smtClean="0">
                        <a:latin typeface="Cambria Math" panose="02040503050406030204" pitchFamily="18" charset="0"/>
                      </a:rPr>
                      <m:t>𝑅</m:t>
                    </m:r>
                    <m:r>
                      <a:rPr lang="en-US" sz="1800" b="0" i="1" smtClean="0">
                        <a:latin typeface="Cambria Math" panose="02040503050406030204" pitchFamily="18" charset="0"/>
                      </a:rPr>
                      <m:t>=8×</m:t>
                    </m:r>
                    <m:sSup>
                      <m:sSupPr>
                        <m:ctrlPr>
                          <a:rPr lang="en-US" sz="1800" b="0" i="1" smtClean="0">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10</m:t>
                        </m:r>
                      </m:e>
                      <m:sup>
                        <m:r>
                          <a:rPr lang="en-US" sz="1800" b="0" i="1" smtClean="0">
                            <a:latin typeface="Cambria Math" panose="02040503050406030204" pitchFamily="18" charset="0"/>
                            <a:ea typeface="Cambria Math" panose="02040503050406030204" pitchFamily="18" charset="0"/>
                          </a:rPr>
                          <m:t>5</m:t>
                        </m:r>
                      </m:sup>
                    </m:sSup>
                  </m:oMath>
                </a14:m>
                <a:r>
                  <a:rPr lang="en-US" sz="1800" dirty="0" smtClean="0"/>
                  <a:t> </a:t>
                </a:r>
                <a:r>
                  <a:rPr lang="el-GR" sz="1800" dirty="0" smtClean="0"/>
                  <a:t>Ω. Ο διακόπτης γυρίζει στη θέση </a:t>
                </a:r>
                <a:r>
                  <a:rPr lang="en-US" sz="1800" dirty="0" smtClean="0"/>
                  <a:t>a. </a:t>
                </a:r>
                <a:r>
                  <a:rPr lang="el-GR" sz="1800" dirty="0" smtClean="0"/>
                  <a:t>Βρείτε τη χρονική σταθερά </a:t>
                </a:r>
                <a14:m>
                  <m:oMath xmlns:m="http://schemas.openxmlformats.org/officeDocument/2006/math">
                    <m:r>
                      <a:rPr lang="el-GR" sz="1800" b="0" i="1" smtClean="0">
                        <a:latin typeface="Cambria Math" panose="02040503050406030204" pitchFamily="18" charset="0"/>
                      </a:rPr>
                      <m:t>𝜏</m:t>
                    </m:r>
                  </m:oMath>
                </a14:m>
                <a:r>
                  <a:rPr lang="el-GR" sz="1800" dirty="0" smtClean="0"/>
                  <a:t>, το μέγιστο φορτίο του πυκνωτή, το μέγιστο ρεύμα στο κύκλωμα και τις συναρτήσεις ρεύματος και φορτίου.</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257800"/>
              </a:xfrm>
              <a:blipFill rotWithShape="0">
                <a:blip r:embed="rId2"/>
                <a:stretch>
                  <a:fillRect t="-927" r="-930"/>
                </a:stretch>
              </a:blipFill>
            </p:spPr>
            <p:txBody>
              <a:bodyPr/>
              <a:lstStyle/>
              <a:p>
                <a:r>
                  <a:rPr lang="el-GR">
                    <a:noFill/>
                  </a:rPr>
                  <a:t> </a:t>
                </a:r>
              </a:p>
            </p:txBody>
          </p:sp>
        </mc:Fallback>
      </mc:AlternateContent>
      <p:pic>
        <p:nvPicPr>
          <p:cNvPr id="6" name="Picture 2" descr="http://photos1.blogger.com/x/blogger/3569/2389/1600/760725/Decorated_tre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4">
            <p14:nvContentPartPr>
              <p14:cNvPr id="5" name="Ink 4"/>
              <p14:cNvContentPartPr/>
              <p14:nvPr/>
            </p14:nvContentPartPr>
            <p14:xfrm>
              <a:off x="1002835" y="3200400"/>
              <a:ext cx="6886080" cy="2966400"/>
            </p14:xfrm>
          </p:contentPart>
        </mc:Choice>
        <mc:Fallback>
          <p:pic>
            <p:nvPicPr>
              <p:cNvPr id="5" name="Ink 4"/>
              <p:cNvPicPr/>
              <p:nvPr/>
            </p:nvPicPr>
            <p:blipFill>
              <a:blip r:embed="rId5"/>
              <a:stretch>
                <a:fillRect/>
              </a:stretch>
            </p:blipFill>
            <p:spPr>
              <a:xfrm>
                <a:off x="991315" y="3189240"/>
                <a:ext cx="6910920" cy="2981520"/>
              </a:xfrm>
              <a:prstGeom prst="rect">
                <a:avLst/>
              </a:prstGeom>
            </p:spPr>
          </p:pic>
        </mc:Fallback>
      </mc:AlternateContent>
    </p:spTree>
    <p:extLst>
      <p:ext uri="{BB962C8B-B14F-4D97-AF65-F5344CB8AC3E}">
        <p14:creationId xmlns:p14="http://schemas.microsoft.com/office/powerpoint/2010/main" val="8425653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3581400"/>
            <a:ext cx="3200399" cy="2912648"/>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257800"/>
              </a:xfrm>
            </p:spPr>
            <p:txBody>
              <a:bodyPr>
                <a:normAutofit/>
              </a:bodyPr>
              <a:lstStyle/>
              <a:p>
                <a:r>
                  <a:rPr lang="el-GR" b="1" dirty="0" smtClean="0"/>
                  <a:t>Παράδειγμα:</a:t>
                </a:r>
              </a:p>
              <a:p>
                <a:pPr lvl="1"/>
                <a:r>
                  <a:rPr lang="el-GR" sz="1600" dirty="0" smtClean="0"/>
                  <a:t>Έστω ένας πυκνωτής χωρητικότητας </a:t>
                </a:r>
                <a:r>
                  <a:rPr lang="en-US" sz="1600" dirty="0" smtClean="0"/>
                  <a:t>C </a:t>
                </a:r>
                <a:r>
                  <a:rPr lang="el-GR" sz="1600" dirty="0" smtClean="0"/>
                  <a:t>που εκφορτίζεται μέσω αντιστάτη αντίστασης </a:t>
                </a:r>
                <a14:m>
                  <m:oMath xmlns:m="http://schemas.openxmlformats.org/officeDocument/2006/math">
                    <m:r>
                      <a:rPr lang="en-US" sz="1600" i="1" dirty="0" smtClean="0">
                        <a:latin typeface="Cambria Math" panose="02040503050406030204" pitchFamily="18" charset="0"/>
                      </a:rPr>
                      <m:t>𝑅</m:t>
                    </m:r>
                  </m:oMath>
                </a14:m>
                <a:r>
                  <a:rPr lang="en-US" sz="1600" dirty="0" smtClean="0"/>
                  <a:t>, </a:t>
                </a:r>
                <a:r>
                  <a:rPr lang="el-GR" sz="1600" dirty="0" smtClean="0"/>
                  <a:t>όπως είδαμε νωρίτερα.</a:t>
                </a:r>
                <a:br>
                  <a:rPr lang="el-GR" sz="1600" dirty="0" smtClean="0"/>
                </a:br>
                <a:r>
                  <a:rPr lang="el-GR" sz="1600" dirty="0" smtClean="0"/>
                  <a:t>Α) Μετά από πόσες χρονικές σταθερές </a:t>
                </a:r>
                <a14:m>
                  <m:oMath xmlns:m="http://schemas.openxmlformats.org/officeDocument/2006/math">
                    <m:r>
                      <a:rPr lang="el-GR" sz="1600" i="1" dirty="0" smtClean="0">
                        <a:latin typeface="Cambria Math" panose="02040503050406030204" pitchFamily="18" charset="0"/>
                      </a:rPr>
                      <m:t>𝜏</m:t>
                    </m:r>
                  </m:oMath>
                </a14:m>
                <a:r>
                  <a:rPr lang="el-GR" sz="1600" dirty="0" smtClean="0"/>
                  <a:t> γίνεται το φορτίο του πυκνωτή ίσο με το ¼ της αρχικής του τιμής;</a:t>
                </a:r>
                <a:br>
                  <a:rPr lang="el-GR" sz="1600" dirty="0" smtClean="0"/>
                </a:br>
                <a:r>
                  <a:rPr lang="el-GR" sz="1600" dirty="0" smtClean="0"/>
                  <a:t>Β) Η ενέργεια που αποθηκεύεται στον πυκνωτή φθίνει με το χρόνο όσο ο πυκνωτής εκφορτίζεται. Μετά από πόσες χρονικές σταθερές </a:t>
                </a:r>
                <a14:m>
                  <m:oMath xmlns:m="http://schemas.openxmlformats.org/officeDocument/2006/math">
                    <m:r>
                      <a:rPr lang="el-GR" sz="1600" i="1" dirty="0" smtClean="0">
                        <a:latin typeface="Cambria Math" panose="02040503050406030204" pitchFamily="18" charset="0"/>
                      </a:rPr>
                      <m:t>𝜏</m:t>
                    </m:r>
                  </m:oMath>
                </a14:m>
                <a:r>
                  <a:rPr lang="el-GR" sz="1600" dirty="0" smtClean="0"/>
                  <a:t> γίνεται η ενέργεια του πυκνωτή ίση με το ¼ της αρχικής της τιμής;</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257800"/>
              </a:xfrm>
              <a:blipFill rotWithShape="0">
                <a:blip r:embed="rId3"/>
                <a:stretch>
                  <a:fillRect t="-927" r="-852"/>
                </a:stretch>
              </a:blipFill>
            </p:spPr>
            <p:txBody>
              <a:bodyPr/>
              <a:lstStyle/>
              <a:p>
                <a:r>
                  <a:rPr lang="el-GR">
                    <a:noFill/>
                  </a:rPr>
                  <a:t> </a:t>
                </a:r>
              </a:p>
            </p:txBody>
          </p:sp>
        </mc:Fallback>
      </mc:AlternateContent>
      <p:pic>
        <p:nvPicPr>
          <p:cNvPr id="7" name="Picture 2" descr="http://photos1.blogger.com/x/blogger/3569/2389/1600/760725/Decorated_tree.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0701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257800"/>
              </a:xfrm>
            </p:spPr>
            <p:txBody>
              <a:bodyPr>
                <a:normAutofit/>
              </a:bodyPr>
              <a:lstStyle/>
              <a:p>
                <a:r>
                  <a:rPr lang="el-GR" b="1" dirty="0" smtClean="0"/>
                  <a:t>Παράδειγμα – Λύση:</a:t>
                </a:r>
              </a:p>
              <a:p>
                <a:pPr lvl="1"/>
                <a:r>
                  <a:rPr lang="el-GR" sz="1800" dirty="0" smtClean="0"/>
                  <a:t>Έστω ένας πυκνωτής χωρητικότητας </a:t>
                </a:r>
                <a:r>
                  <a:rPr lang="en-US" sz="1800" dirty="0" smtClean="0"/>
                  <a:t>C </a:t>
                </a:r>
                <a:r>
                  <a:rPr lang="el-GR" sz="1800" dirty="0" smtClean="0"/>
                  <a:t>που εκφορτίζεται μέσω αντιστάτη αντίστασης </a:t>
                </a:r>
                <a14:m>
                  <m:oMath xmlns:m="http://schemas.openxmlformats.org/officeDocument/2006/math">
                    <m:r>
                      <a:rPr lang="en-US" sz="1800" i="1" dirty="0" smtClean="0">
                        <a:latin typeface="Cambria Math" panose="02040503050406030204" pitchFamily="18" charset="0"/>
                      </a:rPr>
                      <m:t>𝑅</m:t>
                    </m:r>
                  </m:oMath>
                </a14:m>
                <a:r>
                  <a:rPr lang="en-US" sz="1800" dirty="0" smtClean="0"/>
                  <a:t>, </a:t>
                </a:r>
                <a:r>
                  <a:rPr lang="el-GR" sz="1800" dirty="0" smtClean="0"/>
                  <a:t>όπως είδαμε νωρίτερα.</a:t>
                </a:r>
                <a:br>
                  <a:rPr lang="el-GR" sz="1800" dirty="0" smtClean="0"/>
                </a:br>
                <a:r>
                  <a:rPr lang="el-GR" sz="1800" dirty="0" smtClean="0"/>
                  <a:t>Α) Μετά από πόσες χρονικές σταθερές </a:t>
                </a:r>
                <a14:m>
                  <m:oMath xmlns:m="http://schemas.openxmlformats.org/officeDocument/2006/math">
                    <m:r>
                      <a:rPr lang="el-GR" sz="1800" i="1" dirty="0" smtClean="0">
                        <a:latin typeface="Cambria Math" panose="02040503050406030204" pitchFamily="18" charset="0"/>
                      </a:rPr>
                      <m:t>𝜏</m:t>
                    </m:r>
                  </m:oMath>
                </a14:m>
                <a:r>
                  <a:rPr lang="el-GR" sz="1800" dirty="0" smtClean="0"/>
                  <a:t> γίνεται το φορτίο του πυκνωτή ίσο με το ¼ της αρχικής του τιμής;</a:t>
                </a:r>
                <a:r>
                  <a:rPr lang="el-GR" dirty="0" smtClean="0"/>
                  <a:t/>
                </a:r>
                <a:br>
                  <a:rPr lang="el-GR" dirty="0" smtClean="0"/>
                </a:br>
                <a:endParaRPr lang="el-GR"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257800"/>
              </a:xfrm>
              <a:blipFill rotWithShape="0">
                <a:blip r:embed="rId2"/>
                <a:stretch>
                  <a:fillRect t="-927"/>
                </a:stretch>
              </a:blipFill>
            </p:spPr>
            <p:txBody>
              <a:bodyPr/>
              <a:lstStyle/>
              <a:p>
                <a:r>
                  <a:rPr lang="el-GR">
                    <a:noFill/>
                  </a:rPr>
                  <a:t> </a:t>
                </a:r>
              </a:p>
            </p:txBody>
          </p:sp>
        </mc:Fallback>
      </mc:AlternateContent>
      <p:pic>
        <p:nvPicPr>
          <p:cNvPr id="6" name="Picture 2" descr="http://photos1.blogger.com/x/blogger/3569/2389/1600/760725/Decorated_tre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594360" y="936000"/>
              <a:ext cx="8046720" cy="5507280"/>
            </p14:xfrm>
          </p:contentPart>
        </mc:Choice>
        <mc:Fallback xmlns="">
          <p:pic>
            <p:nvPicPr>
              <p:cNvPr id="4" name="Ink 3"/>
              <p:cNvPicPr/>
              <p:nvPr/>
            </p:nvPicPr>
            <p:blipFill>
              <a:blip r:embed="rId5"/>
              <a:stretch>
                <a:fillRect/>
              </a:stretch>
            </p:blipFill>
            <p:spPr>
              <a:xfrm>
                <a:off x="586800" y="928080"/>
                <a:ext cx="8064720" cy="5527080"/>
              </a:xfrm>
              <a:prstGeom prst="rect">
                <a:avLst/>
              </a:prstGeom>
            </p:spPr>
          </p:pic>
        </mc:Fallback>
      </mc:AlternateContent>
    </p:spTree>
    <p:extLst>
      <p:ext uri="{BB962C8B-B14F-4D97-AF65-F5344CB8AC3E}">
        <p14:creationId xmlns:p14="http://schemas.microsoft.com/office/powerpoint/2010/main" val="20057589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p:sp>
        <p:nvSpPr>
          <p:cNvPr id="3" name="Content Placeholder 2"/>
          <p:cNvSpPr>
            <a:spLocks noGrp="1"/>
          </p:cNvSpPr>
          <p:nvPr>
            <p:ph idx="1"/>
          </p:nvPr>
        </p:nvSpPr>
        <p:spPr>
          <a:xfrm>
            <a:off x="738350" y="1359022"/>
            <a:ext cx="7872249" cy="5194177"/>
          </a:xfrm>
        </p:spPr>
        <p:txBody>
          <a:bodyPr>
            <a:normAutofit lnSpcReduction="10000"/>
          </a:bodyPr>
          <a:lstStyle/>
          <a:p>
            <a:r>
              <a:rPr lang="el-GR" b="1" dirty="0" smtClean="0"/>
              <a:t>Εισαγωγή</a:t>
            </a:r>
            <a:endParaRPr lang="el-GR" dirty="0" smtClean="0"/>
          </a:p>
          <a:p>
            <a:pPr lvl="1"/>
            <a:r>
              <a:rPr lang="el-GR" dirty="0" smtClean="0"/>
              <a:t>Τα κυκλώματα που θα δούμε περιέχουν τους δομικούς λίθους που συζητήσαμε ως τώρα</a:t>
            </a:r>
          </a:p>
          <a:p>
            <a:pPr lvl="2"/>
            <a:r>
              <a:rPr lang="el-GR" dirty="0" smtClean="0"/>
              <a:t>Αντιστάσεις, πυκνωτές, και πηγές διαφοράς δυναμικού (μπαταρίες)</a:t>
            </a:r>
          </a:p>
          <a:p>
            <a:pPr lvl="1"/>
            <a:endParaRPr lang="el-GR" sz="1100" dirty="0" smtClean="0"/>
          </a:p>
          <a:p>
            <a:pPr lvl="1"/>
            <a:r>
              <a:rPr lang="el-GR" dirty="0" smtClean="0"/>
              <a:t>Στην προσπάθεια ανάλυσής τους θα μάθουμε για τους </a:t>
            </a:r>
            <a:r>
              <a:rPr lang="el-GR" b="1" i="1" dirty="0" smtClean="0"/>
              <a:t>Κανόνες του </a:t>
            </a:r>
            <a:r>
              <a:rPr lang="en-US" b="1" i="1" dirty="0" smtClean="0"/>
              <a:t>Kirchhoff</a:t>
            </a:r>
          </a:p>
          <a:p>
            <a:pPr lvl="2"/>
            <a:r>
              <a:rPr lang="el-GR" dirty="0" smtClean="0"/>
              <a:t>Προέρχονται από την </a:t>
            </a:r>
            <a:r>
              <a:rPr lang="el-GR" b="1" i="1" dirty="0" smtClean="0"/>
              <a:t>αρχή διατήρησης της ενέργειας </a:t>
            </a:r>
            <a:r>
              <a:rPr lang="el-GR" dirty="0" smtClean="0"/>
              <a:t>και την </a:t>
            </a:r>
            <a:r>
              <a:rPr lang="el-GR" b="1" i="1" dirty="0" smtClean="0"/>
              <a:t>αρχή διατήρησης του φορτίου</a:t>
            </a:r>
          </a:p>
          <a:p>
            <a:pPr lvl="1"/>
            <a:endParaRPr lang="el-GR" sz="1200" dirty="0" smtClean="0"/>
          </a:p>
          <a:p>
            <a:pPr lvl="1"/>
            <a:r>
              <a:rPr lang="el-GR" dirty="0" smtClean="0"/>
              <a:t>Το ρεύμα που θα διαρρέει τα κυκλώματά μας θα είναι (αρχικά) σταθερό σε μέτρο και κατεύθυνση</a:t>
            </a:r>
          </a:p>
          <a:p>
            <a:pPr lvl="1"/>
            <a:endParaRPr lang="en-US" sz="1400" dirty="0" smtClean="0"/>
          </a:p>
          <a:p>
            <a:pPr lvl="1"/>
            <a:r>
              <a:rPr lang="el-GR" dirty="0" smtClean="0"/>
              <a:t>Ας μιλήσουμε αρχικά για τον «</a:t>
            </a:r>
            <a:r>
              <a:rPr lang="el-GR" dirty="0" err="1" smtClean="0"/>
              <a:t>πάροχο</a:t>
            </a:r>
            <a:r>
              <a:rPr lang="el-GR" dirty="0" smtClean="0"/>
              <a:t> της ενέργειας»</a:t>
            </a:r>
          </a:p>
          <a:p>
            <a:pPr lvl="2"/>
            <a:r>
              <a:rPr lang="el-GR" dirty="0" smtClean="0"/>
              <a:t>Την «μπαταρία»</a:t>
            </a:r>
          </a:p>
        </p:txBody>
      </p:sp>
      <p:pic>
        <p:nvPicPr>
          <p:cNvPr id="5" name="Picture 2" descr="http://photos1.blogger.com/x/blogger/3569/2389/1600/760725/Decorated_tree.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183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257800"/>
              </a:xfrm>
            </p:spPr>
            <p:txBody>
              <a:bodyPr>
                <a:normAutofit/>
              </a:bodyPr>
              <a:lstStyle/>
              <a:p>
                <a:r>
                  <a:rPr lang="el-GR" b="1" dirty="0" smtClean="0"/>
                  <a:t>Παράδειγμα – Λύση:</a:t>
                </a:r>
              </a:p>
              <a:p>
                <a:pPr lvl="1"/>
                <a:r>
                  <a:rPr lang="el-GR" sz="1800" dirty="0" smtClean="0"/>
                  <a:t>Έστω ένας πυκνωτής χωρητικότητας </a:t>
                </a:r>
                <a:r>
                  <a:rPr lang="en-US" sz="1800" dirty="0" smtClean="0"/>
                  <a:t>C </a:t>
                </a:r>
                <a:r>
                  <a:rPr lang="el-GR" sz="1800" dirty="0" smtClean="0"/>
                  <a:t>που εκφορτίζεται μέσω αντιστάτη αντίστασης </a:t>
                </a:r>
                <a14:m>
                  <m:oMath xmlns:m="http://schemas.openxmlformats.org/officeDocument/2006/math">
                    <m:r>
                      <a:rPr lang="en-US" sz="1800" i="1" dirty="0" smtClean="0">
                        <a:latin typeface="Cambria Math" panose="02040503050406030204" pitchFamily="18" charset="0"/>
                      </a:rPr>
                      <m:t>𝑅</m:t>
                    </m:r>
                  </m:oMath>
                </a14:m>
                <a:r>
                  <a:rPr lang="en-US" sz="1800" dirty="0" smtClean="0"/>
                  <a:t>, </a:t>
                </a:r>
                <a:r>
                  <a:rPr lang="el-GR" sz="1800" dirty="0" smtClean="0"/>
                  <a:t>όπως είδαμε νωρίτερα.</a:t>
                </a:r>
                <a:br>
                  <a:rPr lang="el-GR" sz="1800" dirty="0" smtClean="0"/>
                </a:br>
                <a:r>
                  <a:rPr lang="el-GR" sz="1800" dirty="0" smtClean="0"/>
                  <a:t>Β) Η ενέργεια που αποθηκεύεται στον πυκνωτή φθίνει με το χρόνο όσο ο πυκνωτής εκφορτίζεται. Μετά από πόσες χρονικές σταθερές </a:t>
                </a:r>
                <a14:m>
                  <m:oMath xmlns:m="http://schemas.openxmlformats.org/officeDocument/2006/math">
                    <m:r>
                      <a:rPr lang="el-GR" sz="1800" i="1" dirty="0" smtClean="0">
                        <a:latin typeface="Cambria Math" panose="02040503050406030204" pitchFamily="18" charset="0"/>
                      </a:rPr>
                      <m:t>𝜏</m:t>
                    </m:r>
                  </m:oMath>
                </a14:m>
                <a:r>
                  <a:rPr lang="el-GR" sz="1800" dirty="0" smtClean="0"/>
                  <a:t> γίνεται η ενέργεια του πυκνωτή ίση με το ¼ της αρχικής της τιμής;</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257800"/>
              </a:xfrm>
              <a:blipFill rotWithShape="0">
                <a:blip r:embed="rId2"/>
                <a:stretch>
                  <a:fillRect t="-927" r="-1007"/>
                </a:stretch>
              </a:blipFill>
            </p:spPr>
            <p:txBody>
              <a:bodyPr/>
              <a:lstStyle/>
              <a:p>
                <a:r>
                  <a:rPr lang="el-GR">
                    <a:noFill/>
                  </a:rPr>
                  <a:t> </a:t>
                </a:r>
              </a:p>
            </p:txBody>
          </p:sp>
        </mc:Fallback>
      </mc:AlternateContent>
      <p:pic>
        <p:nvPicPr>
          <p:cNvPr id="6" name="Picture 2" descr="http://photos1.blogger.com/x/blogger/3569/2389/1600/760725/Decorated_tre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587520" y="3256920"/>
              <a:ext cx="7702560" cy="3206880"/>
            </p14:xfrm>
          </p:contentPart>
        </mc:Choice>
        <mc:Fallback xmlns="">
          <p:pic>
            <p:nvPicPr>
              <p:cNvPr id="4" name="Ink 3"/>
              <p:cNvPicPr/>
              <p:nvPr/>
            </p:nvPicPr>
            <p:blipFill>
              <a:blip r:embed="rId5"/>
              <a:stretch>
                <a:fillRect/>
              </a:stretch>
            </p:blipFill>
            <p:spPr>
              <a:xfrm>
                <a:off x="577440" y="3246840"/>
                <a:ext cx="7722720" cy="3230640"/>
              </a:xfrm>
              <a:prstGeom prst="rect">
                <a:avLst/>
              </a:prstGeom>
            </p:spPr>
          </p:pic>
        </mc:Fallback>
      </mc:AlternateContent>
    </p:spTree>
    <p:extLst>
      <p:ext uri="{BB962C8B-B14F-4D97-AF65-F5344CB8AC3E}">
        <p14:creationId xmlns:p14="http://schemas.microsoft.com/office/powerpoint/2010/main" val="28916821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257800"/>
              </a:xfrm>
            </p:spPr>
            <p:txBody>
              <a:bodyPr>
                <a:normAutofit/>
              </a:bodyPr>
              <a:lstStyle/>
              <a:p>
                <a:r>
                  <a:rPr lang="el-GR" b="1" dirty="0" smtClean="0"/>
                  <a:t>Παράδειγμα:</a:t>
                </a:r>
              </a:p>
              <a:p>
                <a:pPr lvl="1"/>
                <a:r>
                  <a:rPr lang="el-GR" sz="2000" dirty="0" smtClean="0"/>
                  <a:t>Ένας αφόρτιστος πυκνωτής κι ένας αντιστάτης συνδέονται σε σειρά όπως δείξαμε πριν, με τιμές </a:t>
                </a:r>
                <a14:m>
                  <m:oMath xmlns:m="http://schemas.openxmlformats.org/officeDocument/2006/math">
                    <m:r>
                      <a:rPr lang="el-GR" sz="2000" b="1" i="1">
                        <a:latin typeface="Cambria Math" panose="02040503050406030204" pitchFamily="18" charset="0"/>
                        <a:ea typeface="Cambria Math" panose="02040503050406030204" pitchFamily="18" charset="0"/>
                      </a:rPr>
                      <m:t>𝜺</m:t>
                    </m:r>
                  </m:oMath>
                </a14:m>
                <a:r>
                  <a:rPr lang="el-GR" sz="2000" dirty="0" smtClean="0"/>
                  <a:t> = 30 </a:t>
                </a:r>
                <a:r>
                  <a:rPr lang="en-US" sz="2000" dirty="0" smtClean="0"/>
                  <a:t>V, C = 5 </a:t>
                </a:r>
                <a:r>
                  <a:rPr lang="el-GR" sz="2000" dirty="0" smtClean="0"/>
                  <a:t>μ</a:t>
                </a:r>
                <a:r>
                  <a:rPr lang="en-US" sz="2000" dirty="0" smtClean="0"/>
                  <a:t>F, </a:t>
                </a:r>
                <a:r>
                  <a:rPr lang="el-GR" sz="2000" dirty="0" smtClean="0"/>
                  <a:t>και </a:t>
                </a:r>
                <a14:m>
                  <m:oMath xmlns:m="http://schemas.openxmlformats.org/officeDocument/2006/math">
                    <m:r>
                      <a:rPr lang="en-US" sz="2000" b="0" i="1" smtClean="0">
                        <a:latin typeface="Cambria Math" panose="02040503050406030204" pitchFamily="18" charset="0"/>
                      </a:rPr>
                      <m:t>𝑅</m:t>
                    </m:r>
                    <m:r>
                      <a:rPr lang="en-US" sz="2000" b="0" i="1" smtClean="0">
                        <a:latin typeface="Cambria Math" panose="02040503050406030204" pitchFamily="18" charset="0"/>
                      </a:rPr>
                      <m:t>=1×</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10</m:t>
                        </m:r>
                      </m:e>
                      <m:sup>
                        <m:r>
                          <a:rPr lang="el-GR" sz="2000" b="0" i="1" smtClean="0">
                            <a:latin typeface="Cambria Math" panose="02040503050406030204" pitchFamily="18" charset="0"/>
                            <a:ea typeface="Cambria Math" panose="02040503050406030204" pitchFamily="18" charset="0"/>
                          </a:rPr>
                          <m:t>6</m:t>
                        </m:r>
                      </m:sup>
                    </m:sSup>
                  </m:oMath>
                </a14:m>
                <a:r>
                  <a:rPr lang="en-US" sz="2000" dirty="0" smtClean="0"/>
                  <a:t> </a:t>
                </a:r>
                <a:r>
                  <a:rPr lang="el-GR" sz="2000" dirty="0" smtClean="0"/>
                  <a:t>Ω. Βρείτε το ρεύμα στον αντιστάτη 10 δευτερόλεπτα μετά το κλείσιμο του διακόπτη.</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257800"/>
              </a:xfrm>
              <a:blipFill rotWithShape="0">
                <a:blip r:embed="rId2"/>
                <a:stretch>
                  <a:fillRect t="-927"/>
                </a:stretch>
              </a:blipFill>
            </p:spPr>
            <p:txBody>
              <a:bodyPr/>
              <a:lstStyle/>
              <a:p>
                <a:r>
                  <a:rPr lang="el-GR">
                    <a:noFill/>
                  </a:rPr>
                  <a:t> </a:t>
                </a:r>
              </a:p>
            </p:txBody>
          </p:sp>
        </mc:Fallback>
      </mc:AlternateContent>
      <p:pic>
        <p:nvPicPr>
          <p:cNvPr id="5" name="Picture 4"/>
          <p:cNvPicPr>
            <a:picLocks noChangeAspect="1"/>
          </p:cNvPicPr>
          <p:nvPr/>
        </p:nvPicPr>
        <p:blipFill>
          <a:blip r:embed="rId3"/>
          <a:stretch>
            <a:fillRect/>
          </a:stretch>
        </p:blipFill>
        <p:spPr>
          <a:xfrm>
            <a:off x="4974033" y="2819400"/>
            <a:ext cx="3636566" cy="2590800"/>
          </a:xfrm>
          <a:prstGeom prst="rect">
            <a:avLst/>
          </a:prstGeom>
        </p:spPr>
      </p:pic>
      <p:pic>
        <p:nvPicPr>
          <p:cNvPr id="7" name="Picture 2" descr="http://photos1.blogger.com/x/blogger/3569/2389/1600/760725/Decorated_tree.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2218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257800"/>
              </a:xfrm>
            </p:spPr>
            <p:txBody>
              <a:bodyPr>
                <a:normAutofit/>
              </a:bodyPr>
              <a:lstStyle/>
              <a:p>
                <a:r>
                  <a:rPr lang="el-GR" b="1" dirty="0" smtClean="0"/>
                  <a:t>Παράδειγμα</a:t>
                </a:r>
                <a:r>
                  <a:rPr lang="en-US" b="1" dirty="0" smtClean="0"/>
                  <a:t> – </a:t>
                </a:r>
                <a:r>
                  <a:rPr lang="el-GR" b="1" dirty="0" smtClean="0"/>
                  <a:t>Λύση:</a:t>
                </a:r>
              </a:p>
              <a:p>
                <a:pPr lvl="1"/>
                <a:r>
                  <a:rPr lang="el-GR" sz="1600" dirty="0" smtClean="0"/>
                  <a:t>Ένας αφόρτιστος πυκνωτής κι ένας αντιστάτης συνδέονται σε σειρά όπως δείξαμε πριν, με τιμές </a:t>
                </a:r>
                <a14:m>
                  <m:oMath xmlns:m="http://schemas.openxmlformats.org/officeDocument/2006/math">
                    <m:r>
                      <a:rPr lang="el-GR" sz="1600" b="1" i="1">
                        <a:latin typeface="Cambria Math" panose="02040503050406030204" pitchFamily="18" charset="0"/>
                        <a:ea typeface="Cambria Math" panose="02040503050406030204" pitchFamily="18" charset="0"/>
                      </a:rPr>
                      <m:t>𝜺</m:t>
                    </m:r>
                  </m:oMath>
                </a14:m>
                <a:r>
                  <a:rPr lang="el-GR" sz="1600" dirty="0" smtClean="0"/>
                  <a:t> = 30 </a:t>
                </a:r>
                <a:r>
                  <a:rPr lang="en-US" sz="1600" dirty="0" smtClean="0"/>
                  <a:t>V, C = 5 </a:t>
                </a:r>
                <a:r>
                  <a:rPr lang="el-GR" sz="1600" dirty="0" smtClean="0"/>
                  <a:t>μ</a:t>
                </a:r>
                <a:r>
                  <a:rPr lang="en-US" sz="1600" dirty="0" smtClean="0"/>
                  <a:t>F, </a:t>
                </a:r>
                <a:r>
                  <a:rPr lang="el-GR" sz="1600" dirty="0" smtClean="0"/>
                  <a:t>και </a:t>
                </a:r>
                <a14:m>
                  <m:oMath xmlns:m="http://schemas.openxmlformats.org/officeDocument/2006/math">
                    <m:r>
                      <a:rPr lang="en-US" sz="1600" b="0" i="1" smtClean="0">
                        <a:latin typeface="Cambria Math" panose="02040503050406030204" pitchFamily="18" charset="0"/>
                      </a:rPr>
                      <m:t>𝑅</m:t>
                    </m:r>
                    <m:r>
                      <a:rPr lang="en-US" sz="1600" b="0" i="1" smtClean="0">
                        <a:latin typeface="Cambria Math" panose="02040503050406030204" pitchFamily="18" charset="0"/>
                      </a:rPr>
                      <m:t>=1×</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10</m:t>
                        </m:r>
                      </m:e>
                      <m:sup>
                        <m:r>
                          <a:rPr lang="el-GR" sz="1600" b="0" i="1" smtClean="0">
                            <a:latin typeface="Cambria Math" panose="02040503050406030204" pitchFamily="18" charset="0"/>
                            <a:ea typeface="Cambria Math" panose="02040503050406030204" pitchFamily="18" charset="0"/>
                          </a:rPr>
                          <m:t>6</m:t>
                        </m:r>
                      </m:sup>
                    </m:sSup>
                  </m:oMath>
                </a14:m>
                <a:r>
                  <a:rPr lang="en-US" sz="1600" dirty="0" smtClean="0"/>
                  <a:t> </a:t>
                </a:r>
                <a:r>
                  <a:rPr lang="el-GR" sz="1600" dirty="0" smtClean="0"/>
                  <a:t>Ω. Βρείτε το ρεύμα στον αντιστάτη 10 δευτερόλεπτα μετά το κλείσιμο του διακόπτη.</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257800"/>
              </a:xfrm>
              <a:blipFill rotWithShape="0">
                <a:blip r:embed="rId2"/>
                <a:stretch>
                  <a:fillRect t="-927"/>
                </a:stretch>
              </a:blipFill>
            </p:spPr>
            <p:txBody>
              <a:bodyPr/>
              <a:lstStyle/>
              <a:p>
                <a:r>
                  <a:rPr lang="el-GR">
                    <a:noFill/>
                  </a:rPr>
                  <a:t> </a:t>
                </a:r>
              </a:p>
            </p:txBody>
          </p:sp>
        </mc:Fallback>
      </mc:AlternateContent>
      <p:pic>
        <p:nvPicPr>
          <p:cNvPr id="5" name="Picture 4"/>
          <p:cNvPicPr>
            <a:picLocks noChangeAspect="1"/>
          </p:cNvPicPr>
          <p:nvPr/>
        </p:nvPicPr>
        <p:blipFill>
          <a:blip r:embed="rId3"/>
          <a:stretch>
            <a:fillRect/>
          </a:stretch>
        </p:blipFill>
        <p:spPr>
          <a:xfrm>
            <a:off x="5181600" y="2590800"/>
            <a:ext cx="3414251" cy="2432416"/>
          </a:xfrm>
          <a:prstGeom prst="rect">
            <a:avLst/>
          </a:prstGeom>
        </p:spPr>
      </p:pic>
      <p:pic>
        <p:nvPicPr>
          <p:cNvPr id="7" name="Picture 2" descr="http://photos1.blogger.com/x/blogger/3569/2389/1600/760725/Decorated_tree.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5">
            <p14:nvContentPartPr>
              <p14:cNvPr id="6" name="Ink 5"/>
              <p14:cNvContentPartPr/>
              <p14:nvPr/>
            </p14:nvContentPartPr>
            <p14:xfrm>
              <a:off x="533400" y="2604809"/>
              <a:ext cx="8418600" cy="3648240"/>
            </p14:xfrm>
          </p:contentPart>
        </mc:Choice>
        <mc:Fallback>
          <p:pic>
            <p:nvPicPr>
              <p:cNvPr id="6" name="Ink 5"/>
              <p:cNvPicPr/>
              <p:nvPr/>
            </p:nvPicPr>
            <p:blipFill>
              <a:blip r:embed="rId6"/>
              <a:stretch>
                <a:fillRect/>
              </a:stretch>
            </p:blipFill>
            <p:spPr>
              <a:xfrm>
                <a:off x="521520" y="2597249"/>
                <a:ext cx="8442720" cy="3667680"/>
              </a:xfrm>
              <a:prstGeom prst="rect">
                <a:avLst/>
              </a:prstGeom>
            </p:spPr>
          </p:pic>
        </mc:Fallback>
      </mc:AlternateContent>
    </p:spTree>
    <p:extLst>
      <p:ext uri="{BB962C8B-B14F-4D97-AF65-F5344CB8AC3E}">
        <p14:creationId xmlns:p14="http://schemas.microsoft.com/office/powerpoint/2010/main" val="21181557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l-GR" dirty="0" smtClean="0"/>
              <a:t>Τέλος Διάλεξης</a:t>
            </a:r>
            <a:endParaRPr lang="el-GR" dirty="0"/>
          </a:p>
        </p:txBody>
      </p:sp>
      <p:pic>
        <p:nvPicPr>
          <p:cNvPr id="1026" name="Picture 2" descr="Premium Vector | Happy new year 2021, greetin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43382"/>
            <a:ext cx="4420545" cy="63158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36007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8024650" cy="5334000"/>
              </a:xfrm>
            </p:spPr>
            <p:txBody>
              <a:bodyPr>
                <a:normAutofit fontScale="92500" lnSpcReduction="10000"/>
              </a:bodyPr>
              <a:lstStyle/>
              <a:p>
                <a:r>
                  <a:rPr lang="el-GR" b="1" dirty="0" smtClean="0"/>
                  <a:t>Ηλεκτρεγερτική Δύναμη</a:t>
                </a:r>
              </a:p>
              <a:p>
                <a:pPr lvl="1"/>
                <a:r>
                  <a:rPr lang="el-GR" dirty="0" smtClean="0"/>
                  <a:t>Η διαφορά δυναμικού στους πόλους μιας μπαταρίας είναι σταθερή για ένα δεδομένο κύκλωμα, το ρεύμα είναι επίσης σταθερό σε μέτρο και κατεύθυνση, και λέγεται </a:t>
                </a:r>
                <a:r>
                  <a:rPr lang="el-GR" b="1" i="1" dirty="0" smtClean="0"/>
                  <a:t>συνεχές ρεύμα</a:t>
                </a:r>
              </a:p>
              <a:p>
                <a:pPr lvl="1"/>
                <a:r>
                  <a:rPr lang="el-GR" dirty="0" smtClean="0"/>
                  <a:t>Στην πραγματικότητα, η μπαταρία έχει διάρκεια ζωής</a:t>
                </a:r>
              </a:p>
              <a:p>
                <a:pPr lvl="2"/>
                <a:r>
                  <a:rPr lang="el-GR" dirty="0" smtClean="0"/>
                  <a:t>Ξεκινά δίνοντας διαφορά δυναμικού Δ</a:t>
                </a:r>
                <a:r>
                  <a:rPr lang="en-US" dirty="0" smtClean="0"/>
                  <a:t>V, </a:t>
                </a:r>
                <a:r>
                  <a:rPr lang="el-GR" dirty="0" smtClean="0"/>
                  <a:t>η οποία φθίνει με την πάροδο του χρόνου</a:t>
                </a:r>
              </a:p>
              <a:p>
                <a:pPr lvl="1"/>
                <a:r>
                  <a:rPr lang="el-GR" dirty="0" smtClean="0"/>
                  <a:t>Η μπαταρία καλείται είτε </a:t>
                </a:r>
                <a:r>
                  <a:rPr lang="el-GR" b="1" i="1" dirty="0" smtClean="0"/>
                  <a:t>πηγή ηλεκτρεγερτικής δύναμης</a:t>
                </a:r>
                <a:r>
                  <a:rPr lang="el-GR" dirty="0" smtClean="0"/>
                  <a:t> είτε </a:t>
                </a:r>
                <a:r>
                  <a:rPr lang="el-GR" b="1" i="1" dirty="0" smtClean="0"/>
                  <a:t>πηγή ΗΕΔ</a:t>
                </a:r>
              </a:p>
              <a:p>
                <a:pPr lvl="1"/>
                <a:r>
                  <a:rPr lang="el-GR" dirty="0" smtClean="0"/>
                  <a:t>Η </a:t>
                </a:r>
                <a:r>
                  <a:rPr lang="el-GR" b="1" dirty="0" smtClean="0"/>
                  <a:t>ΗΕΔ</a:t>
                </a:r>
                <a:r>
                  <a:rPr lang="el-GR" dirty="0" smtClean="0"/>
                  <a:t> </a:t>
                </a:r>
                <a14:m>
                  <m:oMath xmlns:m="http://schemas.openxmlformats.org/officeDocument/2006/math">
                    <m:r>
                      <a:rPr lang="el-GR" sz="2800" b="1" i="1" smtClean="0">
                        <a:latin typeface="Cambria Math" panose="02040503050406030204" pitchFamily="18" charset="0"/>
                        <a:ea typeface="Cambria Math" panose="02040503050406030204" pitchFamily="18" charset="0"/>
                      </a:rPr>
                      <m:t>𝜺</m:t>
                    </m:r>
                  </m:oMath>
                </a14:m>
                <a:r>
                  <a:rPr lang="el-GR" dirty="0" smtClean="0"/>
                  <a:t> μιας μπαταρίας είναι η </a:t>
                </a:r>
                <a:r>
                  <a:rPr lang="el-GR" b="1" dirty="0" smtClean="0"/>
                  <a:t>μέγιστη δυνατή τάση</a:t>
                </a:r>
                <a:r>
                  <a:rPr lang="en-US" b="1" dirty="0" smtClean="0"/>
                  <a:t> (</a:t>
                </a:r>
                <a:r>
                  <a:rPr lang="el-GR" b="1" dirty="0" smtClean="0"/>
                  <a:t>Δ</a:t>
                </a:r>
                <a:r>
                  <a:rPr lang="en-US" b="1" dirty="0" smtClean="0"/>
                  <a:t>V)</a:t>
                </a:r>
                <a:r>
                  <a:rPr lang="el-GR" b="1" dirty="0" smtClean="0"/>
                  <a:t> </a:t>
                </a:r>
                <a:r>
                  <a:rPr lang="el-GR" dirty="0" smtClean="0"/>
                  <a:t>που μπορεί να δώσει ανάμεσα στους πόλους της</a:t>
                </a:r>
              </a:p>
              <a:p>
                <a:pPr lvl="1"/>
                <a:r>
                  <a:rPr lang="el-GR" dirty="0" smtClean="0"/>
                  <a:t>Σε όλη μας τη συζήτηση θα υποθέσουμε ότι: </a:t>
                </a:r>
                <a:br>
                  <a:rPr lang="el-GR" dirty="0" smtClean="0"/>
                </a:br>
                <a:r>
                  <a:rPr lang="el-GR" dirty="0" smtClean="0"/>
                  <a:t>α) τα καλώδια </a:t>
                </a:r>
                <a:r>
                  <a:rPr lang="el-GR" b="1" dirty="0" smtClean="0"/>
                  <a:t>δεν</a:t>
                </a:r>
                <a:r>
                  <a:rPr lang="el-GR" dirty="0" smtClean="0"/>
                  <a:t> έχουν αντίσταση</a:t>
                </a:r>
                <a:br>
                  <a:rPr lang="el-GR" dirty="0" smtClean="0"/>
                </a:br>
                <a:r>
                  <a:rPr lang="el-GR" dirty="0" smtClean="0"/>
                  <a:t>β) </a:t>
                </a:r>
                <a:r>
                  <a:rPr lang="el-GR" dirty="0"/>
                  <a:t>ο</a:t>
                </a:r>
                <a:r>
                  <a:rPr lang="el-GR" dirty="0" smtClean="0"/>
                  <a:t> </a:t>
                </a:r>
                <a:r>
                  <a:rPr lang="el-GR" b="1" dirty="0" smtClean="0"/>
                  <a:t>θετικός</a:t>
                </a:r>
                <a:r>
                  <a:rPr lang="el-GR" dirty="0" smtClean="0"/>
                  <a:t> πόλος της μπαταρίας είναι </a:t>
                </a:r>
                <a:r>
                  <a:rPr lang="el-GR" b="1" dirty="0" smtClean="0"/>
                  <a:t>υψηλότερου δυναμικού</a:t>
                </a:r>
                <a:r>
                  <a:rPr lang="el-GR" dirty="0" smtClean="0"/>
                  <a:t> από τον </a:t>
                </a:r>
                <a:r>
                  <a:rPr lang="el-GR" b="1" dirty="0" smtClean="0"/>
                  <a:t>αρνητικό</a:t>
                </a:r>
                <a:r>
                  <a:rPr lang="el-GR" b="1" dirty="0"/>
                  <a:t/>
                </a:r>
                <a:br>
                  <a:rPr lang="el-GR" b="1" dirty="0"/>
                </a:br>
                <a:r>
                  <a:rPr lang="el-GR" dirty="0" smtClean="0"/>
                  <a:t>γ) το ρεύμα κινείται από τον </a:t>
                </a:r>
                <a:r>
                  <a:rPr lang="el-GR" b="1" dirty="0" smtClean="0"/>
                  <a:t>αρνητικό </a:t>
                </a:r>
                <a:r>
                  <a:rPr lang="el-GR" dirty="0" smtClean="0"/>
                  <a:t>πόλο</a:t>
                </a:r>
                <a:r>
                  <a:rPr lang="el-GR" b="1" dirty="0" smtClean="0"/>
                  <a:t> </a:t>
                </a:r>
                <a:r>
                  <a:rPr lang="el-GR" dirty="0" smtClean="0"/>
                  <a:t>προς το </a:t>
                </a:r>
                <a:r>
                  <a:rPr lang="el-GR" b="1" dirty="0" smtClean="0"/>
                  <a:t>θετικό </a:t>
                </a:r>
                <a:r>
                  <a:rPr lang="el-GR" dirty="0" smtClean="0"/>
                  <a:t>πόλο της μπαταρίας</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8024650" cy="5334000"/>
              </a:xfrm>
              <a:blipFill rotWithShape="0">
                <a:blip r:embed="rId2"/>
                <a:stretch>
                  <a:fillRect t="-1486" r="-759"/>
                </a:stretch>
              </a:blipFill>
            </p:spPr>
            <p:txBody>
              <a:bodyPr/>
              <a:lstStyle/>
              <a:p>
                <a:r>
                  <a:rPr lang="el-GR">
                    <a:noFill/>
                  </a:rPr>
                  <a:t> </a:t>
                </a:r>
              </a:p>
            </p:txBody>
          </p:sp>
        </mc:Fallback>
      </mc:AlternateContent>
      <p:pic>
        <p:nvPicPr>
          <p:cNvPr id="5" name="Picture 2" descr="http://photos1.blogger.com/x/blogger/3569/2389/1600/760725/Decorated_tre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975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3529909"/>
            <a:ext cx="3505199" cy="2413691"/>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105400"/>
              </a:xfrm>
            </p:spPr>
            <p:txBody>
              <a:bodyPr>
                <a:normAutofit/>
              </a:bodyPr>
              <a:lstStyle/>
              <a:p>
                <a:r>
                  <a:rPr lang="el-GR" b="1" dirty="0" smtClean="0"/>
                  <a:t>Ηλεκτρεγερτική Δύναμη</a:t>
                </a:r>
              </a:p>
              <a:p>
                <a:pPr lvl="1"/>
                <a:r>
                  <a:rPr lang="el-GR" dirty="0" smtClean="0"/>
                  <a:t>Η μπαταρία έχει κι αυτή τη δική της αντίσταση</a:t>
                </a:r>
              </a:p>
              <a:p>
                <a:pPr lvl="2"/>
                <a:r>
                  <a:rPr lang="el-GR" dirty="0" smtClean="0"/>
                  <a:t>Την ονομάζουμε </a:t>
                </a:r>
                <a:r>
                  <a:rPr lang="el-GR" b="1" i="1" dirty="0" smtClean="0"/>
                  <a:t>εσωτερική αντίσταση </a:t>
                </a:r>
                <a:r>
                  <a:rPr lang="en-US" b="1" i="1" dirty="0" smtClean="0"/>
                  <a:t>r</a:t>
                </a:r>
                <a:endParaRPr lang="el-GR" b="1" i="1" dirty="0"/>
              </a:p>
              <a:p>
                <a:pPr lvl="2"/>
                <a:r>
                  <a:rPr lang="el-GR" dirty="0" smtClean="0"/>
                  <a:t>Αυξάνεται με την πάροδο του χρόνου</a:t>
                </a:r>
                <a:endParaRPr lang="en-US" dirty="0" smtClean="0"/>
              </a:p>
              <a:p>
                <a:pPr marL="685800" lvl="2" indent="0">
                  <a:buNone/>
                </a:pPr>
                <a:endParaRPr lang="en-US" sz="500" dirty="0" smtClean="0"/>
              </a:p>
              <a:p>
                <a:pPr lvl="1"/>
                <a:r>
                  <a:rPr lang="el-GR" dirty="0" smtClean="0"/>
                  <a:t>Ιδανικά, η διαφορά δυναμικού στα άκρα της μπαταρίας ισούται με την ΗΕΔ</a:t>
                </a:r>
              </a:p>
              <a:p>
                <a:pPr marL="365760" lvl="1" indent="0">
                  <a:buNone/>
                </a:pPr>
                <a:endParaRPr lang="en-US" sz="300" dirty="0" smtClean="0"/>
              </a:p>
              <a:p>
                <a:pPr lvl="1"/>
                <a:r>
                  <a:rPr lang="el-GR" dirty="0" smtClean="0"/>
                  <a:t>Στην πράξη όμως, δεν ισχύει. </a:t>
                </a:r>
                <a:r>
                  <a:rPr lang="en-US" dirty="0" smtClean="0"/>
                  <a:t/>
                </a:r>
                <a:br>
                  <a:rPr lang="en-US" dirty="0" smtClean="0"/>
                </a:br>
                <a:r>
                  <a:rPr lang="el-GR" dirty="0" smtClean="0"/>
                  <a:t>Γιατί;</a:t>
                </a:r>
              </a:p>
              <a:p>
                <a:pPr lvl="2"/>
                <a:r>
                  <a:rPr lang="el-GR" dirty="0" smtClean="0"/>
                  <a:t>Το σχήμα δείχνει ένα μοντέλο </a:t>
                </a:r>
                <a:r>
                  <a:rPr lang="en-US" dirty="0" smtClean="0"/>
                  <a:t/>
                </a:r>
                <a:br>
                  <a:rPr lang="en-US" dirty="0" smtClean="0"/>
                </a:br>
                <a:r>
                  <a:rPr lang="el-GR" dirty="0" smtClean="0"/>
                  <a:t>μπαταρίας (κουτί </a:t>
                </a:r>
                <a:r>
                  <a:rPr lang="el-GR" dirty="0" err="1" smtClean="0"/>
                  <a:t>διακ</a:t>
                </a:r>
                <a:r>
                  <a:rPr lang="en-US" dirty="0" smtClean="0"/>
                  <a:t>/</a:t>
                </a:r>
                <a:r>
                  <a:rPr lang="el-GR" dirty="0" err="1" smtClean="0"/>
                  <a:t>μένων</a:t>
                </a:r>
                <a:r>
                  <a:rPr lang="el-GR" dirty="0" smtClean="0"/>
                  <a:t>)</a:t>
                </a:r>
              </a:p>
              <a:p>
                <a:pPr lvl="2"/>
                <a:r>
                  <a:rPr lang="el-GR" dirty="0" smtClean="0"/>
                  <a:t>Ιδανική ΗΕΔ και αντίσταση </a:t>
                </a:r>
                <a:r>
                  <a:rPr lang="en-US" b="1" i="1" dirty="0" smtClean="0"/>
                  <a:t>r</a:t>
                </a:r>
                <a:r>
                  <a:rPr lang="en-US" dirty="0" smtClean="0"/>
                  <a:t> </a:t>
                </a:r>
                <a:br>
                  <a:rPr lang="en-US" dirty="0" smtClean="0"/>
                </a:br>
                <a:r>
                  <a:rPr lang="el-GR" dirty="0" smtClean="0"/>
                  <a:t>σε σειρά: </a:t>
                </a:r>
                <a:endParaRPr lang="en-US" i="1" dirty="0" smtClean="0">
                  <a:latin typeface="Cambria Math" panose="02040503050406030204" pitchFamily="18" charset="0"/>
                </a:endParaRPr>
              </a:p>
              <a:p>
                <a:pPr marL="685800" lvl="2" indent="0">
                  <a:buNone/>
                </a:pPr>
                <a14:m>
                  <m:oMathPara xmlns:m="http://schemas.openxmlformats.org/officeDocument/2006/math">
                    <m:oMathParaPr>
                      <m:jc m:val="centerGroup"/>
                    </m:oMathParaPr>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𝑑</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𝑎</m:t>
                          </m:r>
                        </m:sub>
                      </m:sSub>
                      <m:r>
                        <a:rPr lang="en-US" b="0" i="0"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𝑑</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𝑐</m:t>
                              </m:r>
                            </m:sub>
                          </m:sSub>
                        </m:e>
                      </m:d>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𝑐</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𝑏</m:t>
                              </m:r>
                            </m:sub>
                          </m:sSub>
                        </m:e>
                      </m:d>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𝑏</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𝑎</m:t>
                              </m:r>
                            </m:sub>
                          </m:sSub>
                        </m:e>
                      </m:d>
                      <m:r>
                        <a:rPr lang="en-US" b="0" i="0" smtClean="0">
                          <a:latin typeface="Cambria Math" panose="02040503050406030204" pitchFamily="18" charset="0"/>
                        </a:rPr>
                        <m:t>=</m:t>
                      </m:r>
                      <m:r>
                        <a:rPr lang="en-US" b="1"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𝐼</m:t>
                      </m:r>
                      <m:r>
                        <a:rPr lang="en-US" b="1" i="1" smtClean="0">
                          <a:latin typeface="Cambria Math" panose="02040503050406030204" pitchFamily="18" charset="0"/>
                          <a:ea typeface="Cambria Math" panose="02040503050406030204" pitchFamily="18" charset="0"/>
                        </a:rPr>
                        <m:t>𝒓</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𝟎</m:t>
                      </m:r>
                      <m:r>
                        <a:rPr lang="en-US" b="1" i="1" smtClean="0">
                          <a:latin typeface="Cambria Math" panose="02040503050406030204" pitchFamily="18" charset="0"/>
                          <a:ea typeface="Cambria Math" panose="02040503050406030204" pitchFamily="18" charset="0"/>
                        </a:rPr>
                        <m:t>+</m:t>
                      </m:r>
                      <m:r>
                        <a:rPr lang="el-GR" b="1" i="1">
                          <a:latin typeface="Cambria Math" panose="02040503050406030204" pitchFamily="18" charset="0"/>
                          <a:ea typeface="Cambria Math" panose="02040503050406030204" pitchFamily="18" charset="0"/>
                        </a:rPr>
                        <m:t>𝜺</m:t>
                      </m:r>
                    </m:oMath>
                  </m:oMathPara>
                </a14:m>
                <a:endParaRPr lang="en-US" b="1" dirty="0" smtClean="0">
                  <a:ea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105400"/>
              </a:xfrm>
              <a:blipFill rotWithShape="0">
                <a:blip r:embed="rId3"/>
                <a:stretch>
                  <a:fillRect t="-955"/>
                </a:stretch>
              </a:blipFill>
            </p:spPr>
            <p:txBody>
              <a:bodyPr/>
              <a:lstStyle/>
              <a:p>
                <a:r>
                  <a:rPr lang="el-GR">
                    <a:noFill/>
                  </a:rPr>
                  <a:t> </a:t>
                </a:r>
              </a:p>
            </p:txBody>
          </p:sp>
        </mc:Fallback>
      </mc:AlternateContent>
      <p:pic>
        <p:nvPicPr>
          <p:cNvPr id="14" name="Picture 2" descr="http://photos1.blogger.com/x/blogger/3569/2389/1600/760725/Decorated_tree.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732960" y="626400"/>
              <a:ext cx="8143560" cy="5938920"/>
            </p14:xfrm>
          </p:contentPart>
        </mc:Choice>
        <mc:Fallback xmlns="">
          <p:pic>
            <p:nvPicPr>
              <p:cNvPr id="5" name="Ink 4"/>
              <p:cNvPicPr/>
              <p:nvPr/>
            </p:nvPicPr>
            <p:blipFill>
              <a:blip r:embed="rId6"/>
              <a:stretch>
                <a:fillRect/>
              </a:stretch>
            </p:blipFill>
            <p:spPr>
              <a:xfrm>
                <a:off x="723600" y="617400"/>
                <a:ext cx="8162640" cy="5958360"/>
              </a:xfrm>
              <a:prstGeom prst="rect">
                <a:avLst/>
              </a:prstGeom>
            </p:spPr>
          </p:pic>
        </mc:Fallback>
      </mc:AlternateContent>
    </p:spTree>
    <p:extLst>
      <p:ext uri="{BB962C8B-B14F-4D97-AF65-F5344CB8AC3E}">
        <p14:creationId xmlns:p14="http://schemas.microsoft.com/office/powerpoint/2010/main" val="38498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500"/>
                                        <p:tgtEl>
                                          <p:spTgt spid="3">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8552" y="3810000"/>
            <a:ext cx="3505199" cy="2413691"/>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105400"/>
              </a:xfrm>
            </p:spPr>
            <p:txBody>
              <a:bodyPr>
                <a:normAutofit/>
              </a:bodyPr>
              <a:lstStyle/>
              <a:p>
                <a:r>
                  <a:rPr lang="el-GR" b="1" dirty="0" smtClean="0"/>
                  <a:t>Ηλεκτρεγερτική Δύναμη</a:t>
                </a:r>
              </a:p>
              <a:p>
                <a:pPr lvl="1"/>
                <a:r>
                  <a:rPr lang="el-GR" dirty="0" smtClean="0"/>
                  <a:t>Τ</a:t>
                </a:r>
                <a:r>
                  <a:rPr lang="en-US" dirty="0" smtClean="0"/>
                  <a:t>o</a:t>
                </a:r>
                <a:r>
                  <a:rPr lang="el-GR" dirty="0" smtClean="0"/>
                  <a:t> σχήμα δείχνει ότι η διαφορά δυναμικού στα άκρα της αντίστασης </a:t>
                </a:r>
                <a14:m>
                  <m:oMath xmlns:m="http://schemas.openxmlformats.org/officeDocument/2006/math">
                    <m:r>
                      <a:rPr lang="en-US" i="1" dirty="0" smtClean="0">
                        <a:latin typeface="Cambria Math" panose="02040503050406030204" pitchFamily="18" charset="0"/>
                      </a:rPr>
                      <m:t>𝑅</m:t>
                    </m:r>
                  </m:oMath>
                </a14:m>
                <a:r>
                  <a:rPr lang="en-US" dirty="0"/>
                  <a:t> </a:t>
                </a:r>
                <a:r>
                  <a:rPr lang="el-GR" dirty="0" smtClean="0"/>
                  <a:t>είναι </a:t>
                </a:r>
                <a:endParaRPr lang="el-GR" dirty="0"/>
              </a:p>
              <a:p>
                <a:pPr marL="365760" lvl="1" indent="0">
                  <a:buNone/>
                </a:pPr>
                <a:endParaRPr lang="en-US" sz="900" b="0" i="0"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𝑒</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𝑓</m:t>
                          </m:r>
                        </m:sub>
                      </m:sSub>
                      <m:r>
                        <a:rPr lang="en-US" b="0" i="1" smtClean="0">
                          <a:latin typeface="Cambria Math" panose="02040503050406030204" pitchFamily="18" charset="0"/>
                        </a:rPr>
                        <m:t>=</m:t>
                      </m:r>
                      <m:r>
                        <a:rPr lang="el-GR" b="0" i="1" smtClean="0">
                          <a:latin typeface="Cambria Math" panose="02040503050406030204" pitchFamily="18" charset="0"/>
                        </a:rPr>
                        <m:t>𝛥</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𝐼𝑅</m:t>
                      </m:r>
                    </m:oMath>
                  </m:oMathPara>
                </a14:m>
                <a:endParaRPr lang="en-US" b="0" i="1" dirty="0" smtClean="0"/>
              </a:p>
              <a:p>
                <a:pPr lvl="1"/>
                <a:r>
                  <a:rPr lang="el-GR" dirty="0" smtClean="0"/>
                  <a:t>Σύμφωνα με τη σχέση που υπολογίσαμε πριν, θα έχουμε</a:t>
                </a:r>
                <a:endParaRPr lang="el-GR" dirty="0"/>
              </a:p>
              <a:p>
                <a:pPr lvl="1"/>
                <a:endParaRPr lang="en-US" sz="800" i="1"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𝑑</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𝑎</m:t>
                          </m:r>
                        </m:sub>
                      </m:sSub>
                      <m:r>
                        <a:rPr lang="en-US" b="0" i="1" smtClean="0">
                          <a:latin typeface="Cambria Math" panose="02040503050406030204" pitchFamily="18" charset="0"/>
                        </a:rPr>
                        <m:t>=</m:t>
                      </m:r>
                      <m:r>
                        <a:rPr lang="el-GR" i="1">
                          <a:latin typeface="Cambria Math" panose="02040503050406030204" pitchFamily="18" charset="0"/>
                        </a:rPr>
                        <m:t>𝛥</m:t>
                      </m:r>
                      <m:r>
                        <a:rPr lang="en-US" i="1">
                          <a:latin typeface="Cambria Math" panose="02040503050406030204" pitchFamily="18" charset="0"/>
                        </a:rPr>
                        <m:t>𝑉</m:t>
                      </m:r>
                      <m:r>
                        <a:rPr lang="el-GR" b="0" i="1" smtClean="0">
                          <a:latin typeface="Cambria Math" panose="02040503050406030204" pitchFamily="18" charset="0"/>
                        </a:rPr>
                        <m:t>=</m:t>
                      </m:r>
                      <m:r>
                        <a:rPr lang="el-GR" b="1" i="1">
                          <a:latin typeface="Cambria Math" panose="02040503050406030204" pitchFamily="18" charset="0"/>
                          <a:ea typeface="Cambria Math" panose="02040503050406030204" pitchFamily="18" charset="0"/>
                        </a:rPr>
                        <m:t>𝜺</m:t>
                      </m:r>
                      <m:r>
                        <a:rPr lang="el-GR" b="1"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𝐼</m:t>
                      </m:r>
                      <m:r>
                        <a:rPr lang="en-US" b="1" i="1" smtClean="0">
                          <a:latin typeface="Cambria Math" panose="02040503050406030204" pitchFamily="18" charset="0"/>
                          <a:ea typeface="Cambria Math" panose="02040503050406030204" pitchFamily="18" charset="0"/>
                        </a:rPr>
                        <m:t>𝒓</m:t>
                      </m:r>
                    </m:oMath>
                  </m:oMathPara>
                </a14:m>
                <a:endParaRPr lang="el-GR" b="1" dirty="0" smtClean="0">
                  <a:ea typeface="Cambria Math" panose="02040503050406030204" pitchFamily="18" charset="0"/>
                </a:endParaRPr>
              </a:p>
              <a:p>
                <a:pPr marL="365760" lvl="1" indent="0">
                  <a:buNone/>
                </a:pPr>
                <a:r>
                  <a:rPr lang="el-GR" dirty="0" smtClean="0"/>
                  <a:t>     οπότε από τις δυο σχέσεις</a:t>
                </a:r>
                <a:br>
                  <a:rPr lang="el-GR" dirty="0" smtClean="0"/>
                </a:br>
                <a:endParaRPr lang="en-US" b="0" i="1"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r>
                        <a:rPr lang="el-GR" b="0" i="1" smtClean="0">
                          <a:latin typeface="Cambria Math" panose="02040503050406030204" pitchFamily="18" charset="0"/>
                        </a:rPr>
                        <m:t>𝛪</m:t>
                      </m:r>
                      <m:r>
                        <a:rPr lang="el-GR" b="0" i="1" smtClean="0">
                          <a:latin typeface="Cambria Math" panose="02040503050406030204" pitchFamily="18" charset="0"/>
                        </a:rPr>
                        <m:t>=</m:t>
                      </m:r>
                      <m:f>
                        <m:fPr>
                          <m:ctrlPr>
                            <a:rPr lang="el-GR" b="0" i="1" smtClean="0">
                              <a:latin typeface="Cambria Math" panose="02040503050406030204" pitchFamily="18" charset="0"/>
                            </a:rPr>
                          </m:ctrlPr>
                        </m:fPr>
                        <m:num>
                          <m:r>
                            <a:rPr lang="el-GR" b="1" i="1">
                              <a:latin typeface="Cambria Math" panose="02040503050406030204" pitchFamily="18" charset="0"/>
                              <a:ea typeface="Cambria Math" panose="02040503050406030204" pitchFamily="18" charset="0"/>
                            </a:rPr>
                            <m:t>𝜺</m:t>
                          </m:r>
                        </m:num>
                        <m:den>
                          <m:r>
                            <a:rPr lang="en-US" b="0" i="1" smtClean="0">
                              <a:latin typeface="Cambria Math" panose="02040503050406030204" pitchFamily="18" charset="0"/>
                            </a:rPr>
                            <m:t>𝑅</m:t>
                          </m:r>
                          <m:r>
                            <a:rPr lang="en-US" b="0" i="1" smtClean="0">
                              <a:latin typeface="Cambria Math" panose="02040503050406030204" pitchFamily="18" charset="0"/>
                            </a:rPr>
                            <m:t>+</m:t>
                          </m:r>
                          <m:r>
                            <a:rPr lang="en-US" b="1" i="1" smtClean="0">
                              <a:latin typeface="Cambria Math" panose="02040503050406030204" pitchFamily="18" charset="0"/>
                            </a:rPr>
                            <m:t>𝒓</m:t>
                          </m:r>
                        </m:den>
                      </m:f>
                    </m:oMath>
                  </m:oMathPara>
                </a14:m>
                <a:endParaRPr lang="el-GR" i="1" dirty="0" smtClean="0"/>
              </a:p>
              <a:p>
                <a:pPr lvl="1"/>
                <a:endParaRPr lang="el-GR" sz="900" dirty="0" smtClean="0"/>
              </a:p>
              <a:p>
                <a:pPr lvl="1"/>
                <a:r>
                  <a:rPr lang="el-GR" dirty="0" smtClean="0"/>
                  <a:t>Άρα το ρεύμα εξαρτάται τόσο</a:t>
                </a:r>
                <a:br>
                  <a:rPr lang="el-GR" dirty="0" smtClean="0"/>
                </a:br>
                <a:r>
                  <a:rPr lang="el-GR" dirty="0" smtClean="0"/>
                  <a:t>από την </a:t>
                </a:r>
                <a14:m>
                  <m:oMath xmlns:m="http://schemas.openxmlformats.org/officeDocument/2006/math">
                    <m:r>
                      <a:rPr lang="en-US" i="1" dirty="0" smtClean="0">
                        <a:latin typeface="Cambria Math" panose="02040503050406030204" pitchFamily="18" charset="0"/>
                      </a:rPr>
                      <m:t>𝑅</m:t>
                    </m:r>
                  </m:oMath>
                </a14:m>
                <a:r>
                  <a:rPr lang="en-US" dirty="0" smtClean="0"/>
                  <a:t> </a:t>
                </a:r>
                <a:r>
                  <a:rPr lang="el-GR" dirty="0" smtClean="0"/>
                  <a:t>όσο κι από την </a:t>
                </a:r>
                <a14:m>
                  <m:oMath xmlns:m="http://schemas.openxmlformats.org/officeDocument/2006/math">
                    <m:r>
                      <a:rPr lang="en-US" b="1" i="1">
                        <a:latin typeface="Cambria Math" panose="02040503050406030204" pitchFamily="18" charset="0"/>
                      </a:rPr>
                      <m:t>𝒓</m:t>
                    </m:r>
                  </m:oMath>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105400"/>
              </a:xfrm>
              <a:blipFill rotWithShape="0">
                <a:blip r:embed="rId4"/>
                <a:stretch>
                  <a:fillRect t="-955"/>
                </a:stretch>
              </a:blipFill>
            </p:spPr>
            <p:txBody>
              <a:bodyPr/>
              <a:lstStyle/>
              <a:p>
                <a:r>
                  <a:rPr lang="el-GR">
                    <a:noFill/>
                  </a:rPr>
                  <a:t> </a:t>
                </a:r>
              </a:p>
            </p:txBody>
          </p:sp>
        </mc:Fallback>
      </mc:AlternateContent>
      <p:pic>
        <p:nvPicPr>
          <p:cNvPr id="6" name="Picture 2" descr="http://photos1.blogger.com/x/blogger/3569/2389/1600/760725/Decorated_tree.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6">
            <p14:nvContentPartPr>
              <p14:cNvPr id="5" name="Ink 4"/>
              <p14:cNvContentPartPr/>
              <p14:nvPr/>
            </p14:nvContentPartPr>
            <p14:xfrm>
              <a:off x="6244560" y="3342600"/>
              <a:ext cx="2171520" cy="2169000"/>
            </p14:xfrm>
          </p:contentPart>
        </mc:Choice>
        <mc:Fallback xmlns="">
          <p:pic>
            <p:nvPicPr>
              <p:cNvPr id="5" name="Ink 4"/>
              <p:cNvPicPr/>
              <p:nvPr/>
            </p:nvPicPr>
            <p:blipFill>
              <a:blip r:embed="rId7"/>
              <a:stretch>
                <a:fillRect/>
              </a:stretch>
            </p:blipFill>
            <p:spPr>
              <a:xfrm>
                <a:off x="6233400" y="3333960"/>
                <a:ext cx="2194560" cy="2187360"/>
              </a:xfrm>
              <a:prstGeom prst="rect">
                <a:avLst/>
              </a:prstGeom>
            </p:spPr>
          </p:pic>
        </mc:Fallback>
      </mc:AlternateContent>
    </p:spTree>
    <p:extLst>
      <p:ext uri="{BB962C8B-B14F-4D97-AF65-F5344CB8AC3E}">
        <p14:creationId xmlns:p14="http://schemas.microsoft.com/office/powerpoint/2010/main" val="358578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500"/>
                                        <p:tgtEl>
                                          <p:spTgt spid="3">
                                            <p:txEl>
                                              <p:pRg st="7" end="7"/>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500"/>
                                        <p:tgtEl>
                                          <p:spTgt spid="3">
                                            <p:txEl>
                                              <p:pRg st="8" end="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8552" y="3810000"/>
            <a:ext cx="3505199" cy="2413691"/>
          </a:xfrm>
          <a:prstGeom prst="rect">
            <a:avLst/>
          </a:prstGeom>
        </p:spPr>
      </p:pic>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334000"/>
              </a:xfrm>
            </p:spPr>
            <p:txBody>
              <a:bodyPr>
                <a:normAutofit/>
              </a:bodyPr>
              <a:lstStyle/>
              <a:p>
                <a:r>
                  <a:rPr lang="el-GR" b="1" dirty="0" smtClean="0"/>
                  <a:t>Ηλεκτρεγερτική Δύναμη</a:t>
                </a:r>
              </a:p>
              <a:p>
                <a:pPr lvl="1"/>
                <a:r>
                  <a:rPr lang="el-GR" dirty="0" smtClean="0"/>
                  <a:t>Πολλαπλασιάζοντας με </a:t>
                </a:r>
                <a14:m>
                  <m:oMath xmlns:m="http://schemas.openxmlformats.org/officeDocument/2006/math">
                    <m:r>
                      <a:rPr lang="el-GR" i="1">
                        <a:latin typeface="Cambria Math" panose="02040503050406030204" pitchFamily="18" charset="0"/>
                      </a:rPr>
                      <m:t>𝛪</m:t>
                    </m:r>
                  </m:oMath>
                </a14:m>
                <a:r>
                  <a:rPr lang="en-US" dirty="0" smtClean="0"/>
                  <a:t>, </a:t>
                </a:r>
                <a:r>
                  <a:rPr lang="el-GR" dirty="0" smtClean="0"/>
                  <a:t>έχουμε </a:t>
                </a:r>
                <a14:m>
                  <m:oMath xmlns:m="http://schemas.openxmlformats.org/officeDocument/2006/math">
                    <m:r>
                      <a:rPr lang="el-GR" b="0" i="1" smtClean="0">
                        <a:latin typeface="Cambria Math" panose="02040503050406030204" pitchFamily="18" charset="0"/>
                      </a:rPr>
                      <m:t>𝛪</m:t>
                    </m:r>
                    <m:r>
                      <a:rPr lang="el-GR" b="1" i="1">
                        <a:latin typeface="Cambria Math" panose="02040503050406030204" pitchFamily="18" charset="0"/>
                        <a:ea typeface="Cambria Math" panose="02040503050406030204" pitchFamily="18" charset="0"/>
                      </a:rPr>
                      <m:t>𝜺</m:t>
                    </m:r>
                    <m:r>
                      <a:rPr lang="el-GR" b="1" i="1" smtClean="0">
                        <a:latin typeface="Cambria Math" panose="02040503050406030204" pitchFamily="18" charset="0"/>
                        <a:ea typeface="Cambria Math" panose="02040503050406030204" pitchFamily="18" charset="0"/>
                      </a:rPr>
                      <m:t>=</m:t>
                    </m:r>
                    <m:sSup>
                      <m:sSupPr>
                        <m:ctrlPr>
                          <a:rPr lang="el-GR"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𝐼</m:t>
                        </m:r>
                      </m:e>
                      <m:sup>
                        <m:r>
                          <a:rPr lang="el-GR"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𝑅</m:t>
                    </m:r>
                    <m:r>
                      <a:rPr lang="en-US" b="1" i="1" smtClean="0">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𝐼</m:t>
                        </m:r>
                      </m:e>
                      <m:sup>
                        <m:r>
                          <a:rPr lang="en-US" b="0" i="1" smtClean="0">
                            <a:latin typeface="Cambria Math" panose="02040503050406030204" pitchFamily="18" charset="0"/>
                            <a:ea typeface="Cambria Math" panose="02040503050406030204" pitchFamily="18" charset="0"/>
                          </a:rPr>
                          <m:t>2</m:t>
                        </m:r>
                      </m:sup>
                    </m:sSup>
                    <m:r>
                      <a:rPr lang="en-US" b="1" i="1" smtClean="0">
                        <a:latin typeface="Cambria Math" panose="02040503050406030204" pitchFamily="18" charset="0"/>
                        <a:ea typeface="Cambria Math" panose="02040503050406030204" pitchFamily="18" charset="0"/>
                      </a:rPr>
                      <m:t>𝒓</m:t>
                    </m:r>
                  </m:oMath>
                </a14:m>
                <a:endParaRPr lang="el-GR" b="1" dirty="0" smtClean="0">
                  <a:ea typeface="Cambria Math" panose="02040503050406030204" pitchFamily="18" charset="0"/>
                </a:endParaRPr>
              </a:p>
              <a:p>
                <a:pPr lvl="1"/>
                <a:r>
                  <a:rPr lang="el-GR" dirty="0" smtClean="0">
                    <a:ea typeface="Cambria Math" panose="02040503050406030204" pitchFamily="18" charset="0"/>
                  </a:rPr>
                  <a:t>Αυτό σημαίνει ότι η συνολική ισχύς κατανέμεται τόσο στην εξωτερική αντίσταση </a:t>
                </a:r>
                <a14:m>
                  <m:oMath xmlns:m="http://schemas.openxmlformats.org/officeDocument/2006/math">
                    <m:r>
                      <a:rPr lang="en-US" i="1" dirty="0" smtClean="0">
                        <a:latin typeface="Cambria Math" panose="02040503050406030204" pitchFamily="18" charset="0"/>
                        <a:ea typeface="Cambria Math" panose="02040503050406030204" pitchFamily="18" charset="0"/>
                      </a:rPr>
                      <m:t>𝑅</m:t>
                    </m:r>
                  </m:oMath>
                </a14:m>
                <a:r>
                  <a:rPr lang="en-US" dirty="0" smtClean="0">
                    <a:ea typeface="Cambria Math" panose="02040503050406030204" pitchFamily="18" charset="0"/>
                  </a:rPr>
                  <a:t> </a:t>
                </a:r>
                <a:r>
                  <a:rPr lang="el-GR" dirty="0" smtClean="0">
                    <a:ea typeface="Cambria Math" panose="02040503050406030204" pitchFamily="18" charset="0"/>
                  </a:rPr>
                  <a:t>όσο και στην εσωτερική αντίσταση </a:t>
                </a:r>
                <a14:m>
                  <m:oMath xmlns:m="http://schemas.openxmlformats.org/officeDocument/2006/math">
                    <m:r>
                      <a:rPr lang="en-US" b="1" i="1">
                        <a:latin typeface="Cambria Math" panose="02040503050406030204" pitchFamily="18" charset="0"/>
                        <a:ea typeface="Cambria Math" panose="02040503050406030204" pitchFamily="18" charset="0"/>
                      </a:rPr>
                      <m:t>𝒓</m:t>
                    </m:r>
                  </m:oMath>
                </a14:m>
                <a:endParaRPr lang="el-GR" b="1" dirty="0">
                  <a:ea typeface="Cambria Math" panose="02040503050406030204" pitchFamily="18" charset="0"/>
                </a:endParaRPr>
              </a:p>
              <a:p>
                <a:pPr lvl="1"/>
                <a:r>
                  <a:rPr lang="el-GR" dirty="0" smtClean="0">
                    <a:ea typeface="Cambria Math" panose="02040503050406030204" pitchFamily="18" charset="0"/>
                  </a:rPr>
                  <a:t>Στην πράξη, η </a:t>
                </a:r>
                <a14:m>
                  <m:oMath xmlns:m="http://schemas.openxmlformats.org/officeDocument/2006/math">
                    <m:r>
                      <a:rPr lang="en-US" i="1" dirty="0" smtClean="0">
                        <a:latin typeface="Cambria Math" panose="02040503050406030204" pitchFamily="18" charset="0"/>
                        <a:ea typeface="Cambria Math" panose="02040503050406030204" pitchFamily="18" charset="0"/>
                      </a:rPr>
                      <m:t>𝑅</m:t>
                    </m:r>
                  </m:oMath>
                </a14:m>
                <a:r>
                  <a:rPr lang="en-US" dirty="0" smtClean="0">
                    <a:ea typeface="Cambria Math" panose="02040503050406030204" pitchFamily="18" charset="0"/>
                  </a:rPr>
                  <a:t> </a:t>
                </a:r>
                <a:r>
                  <a:rPr lang="el-GR" dirty="0" smtClean="0">
                    <a:ea typeface="Cambria Math" panose="02040503050406030204" pitchFamily="18" charset="0"/>
                  </a:rPr>
                  <a:t>είναι αρκετά μεγαλύτερη από την </a:t>
                </a:r>
                <a14:m>
                  <m:oMath xmlns:m="http://schemas.openxmlformats.org/officeDocument/2006/math">
                    <m:r>
                      <a:rPr lang="en-US" b="1" i="1" dirty="0" smtClean="0">
                        <a:latin typeface="Cambria Math" panose="02040503050406030204" pitchFamily="18" charset="0"/>
                        <a:ea typeface="Cambria Math" panose="02040503050406030204" pitchFamily="18" charset="0"/>
                      </a:rPr>
                      <m:t>𝒓</m:t>
                    </m:r>
                  </m:oMath>
                </a14:m>
                <a:endParaRPr lang="el-GR" b="1" dirty="0" smtClean="0">
                  <a:ea typeface="Cambria Math" panose="02040503050406030204" pitchFamily="18" charset="0"/>
                </a:endParaRPr>
              </a:p>
              <a:p>
                <a:pPr lvl="2"/>
                <a:r>
                  <a:rPr lang="el-GR" dirty="0" smtClean="0">
                    <a:ea typeface="Cambria Math" panose="02040503050406030204" pitchFamily="18" charset="0"/>
                  </a:rPr>
                  <a:t>Όσο «γερνάει» η μπαταρία</a:t>
                </a:r>
                <a:r>
                  <a:rPr lang="en-US" dirty="0" smtClean="0">
                    <a:ea typeface="Cambria Math" panose="02040503050406030204" pitchFamily="18" charset="0"/>
                  </a:rPr>
                  <a:t> </a:t>
                </a:r>
                <a:r>
                  <a:rPr lang="el-GR" dirty="0" smtClean="0">
                    <a:ea typeface="Cambria Math" panose="02040503050406030204" pitchFamily="18" charset="0"/>
                  </a:rPr>
                  <a:t>τόσο </a:t>
                </a:r>
                <a:endParaRPr lang="en-US" dirty="0" smtClean="0">
                  <a:ea typeface="Cambria Math" panose="02040503050406030204" pitchFamily="18" charset="0"/>
                </a:endParaRPr>
              </a:p>
              <a:p>
                <a:pPr marL="685800" lvl="2" indent="0">
                  <a:buNone/>
                </a:pPr>
                <a:r>
                  <a:rPr lang="el-GR" dirty="0" smtClean="0">
                    <a:ea typeface="Cambria Math" panose="02040503050406030204" pitchFamily="18" charset="0"/>
                  </a:rPr>
                  <a:t>     μεγαλώνει η τιμή του </a:t>
                </a:r>
                <a14:m>
                  <m:oMath xmlns:m="http://schemas.openxmlformats.org/officeDocument/2006/math">
                    <m:r>
                      <a:rPr lang="en-US" b="1" i="1">
                        <a:latin typeface="Cambria Math" panose="02040503050406030204" pitchFamily="18" charset="0"/>
                        <a:ea typeface="Cambria Math" panose="02040503050406030204" pitchFamily="18" charset="0"/>
                      </a:rPr>
                      <m:t>𝒓</m:t>
                    </m:r>
                  </m:oMath>
                </a14:m>
                <a:r>
                  <a:rPr lang="el-GR" dirty="0" smtClean="0">
                    <a:ea typeface="Cambria Math" panose="02040503050406030204" pitchFamily="18" charset="0"/>
                  </a:rPr>
                  <a:t> της</a:t>
                </a:r>
              </a:p>
              <a:p>
                <a:pPr lvl="1"/>
                <a:r>
                  <a:rPr lang="el-GR" dirty="0" smtClean="0">
                    <a:ea typeface="Cambria Math" panose="02040503050406030204" pitchFamily="18" charset="0"/>
                  </a:rPr>
                  <a:t>Μπορούμε να συμπεράνουμε</a:t>
                </a:r>
                <a:br>
                  <a:rPr lang="el-GR" dirty="0" smtClean="0">
                    <a:ea typeface="Cambria Math" panose="02040503050406030204" pitchFamily="18" charset="0"/>
                  </a:rPr>
                </a:br>
                <a:r>
                  <a:rPr lang="el-GR" dirty="0" smtClean="0">
                    <a:ea typeface="Cambria Math" panose="02040503050406030204" pitchFamily="18" charset="0"/>
                  </a:rPr>
                  <a:t>ότι η μπαταρία είναι μια πηγή</a:t>
                </a:r>
                <a:br>
                  <a:rPr lang="el-GR" dirty="0" smtClean="0">
                    <a:ea typeface="Cambria Math" panose="02040503050406030204" pitchFamily="18" charset="0"/>
                  </a:rPr>
                </a:br>
                <a:r>
                  <a:rPr lang="el-GR" dirty="0" smtClean="0">
                    <a:ea typeface="Cambria Math" panose="02040503050406030204" pitchFamily="18" charset="0"/>
                  </a:rPr>
                  <a:t>σταθερής ΗΕΔ</a:t>
                </a:r>
              </a:p>
              <a:p>
                <a:pPr lvl="2"/>
                <a:r>
                  <a:rPr lang="el-GR" b="1" dirty="0" smtClean="0">
                    <a:ea typeface="Cambria Math" panose="02040503050406030204" pitchFamily="18" charset="0"/>
                  </a:rPr>
                  <a:t>Όχι</a:t>
                </a:r>
                <a:r>
                  <a:rPr lang="el-GR" dirty="0" smtClean="0">
                    <a:ea typeface="Cambria Math" panose="02040503050406030204" pitchFamily="18" charset="0"/>
                  </a:rPr>
                  <a:t> σταθερού ρεύματος</a:t>
                </a:r>
              </a:p>
              <a:p>
                <a:pPr lvl="2"/>
                <a:r>
                  <a:rPr lang="el-GR" b="1" dirty="0" smtClean="0">
                    <a:ea typeface="Cambria Math" panose="02040503050406030204" pitchFamily="18" charset="0"/>
                  </a:rPr>
                  <a:t>Όχι</a:t>
                </a:r>
                <a:r>
                  <a:rPr lang="el-GR" dirty="0" smtClean="0">
                    <a:ea typeface="Cambria Math" panose="02040503050406030204" pitchFamily="18" charset="0"/>
                  </a:rPr>
                  <a:t> σταθερής διαφοράς δυναμικού</a:t>
                </a:r>
                <a:endParaRPr lang="el-GR" dirty="0">
                  <a:ea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334000"/>
              </a:xfrm>
              <a:blipFill rotWithShape="0">
                <a:blip r:embed="rId4"/>
                <a:stretch>
                  <a:fillRect t="-914"/>
                </a:stretch>
              </a:blipFill>
            </p:spPr>
            <p:txBody>
              <a:bodyPr/>
              <a:lstStyle/>
              <a:p>
                <a:r>
                  <a:rPr lang="el-GR">
                    <a:noFill/>
                  </a:rPr>
                  <a:t> </a:t>
                </a:r>
              </a:p>
            </p:txBody>
          </p:sp>
        </mc:Fallback>
      </mc:AlternateContent>
      <p:pic>
        <p:nvPicPr>
          <p:cNvPr id="6" name="Picture 2" descr="http://photos1.blogger.com/x/blogger/3569/2389/1600/760725/Decorated_tree.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6">
            <p14:nvContentPartPr>
              <p14:cNvPr id="5" name="Ink 4"/>
              <p14:cNvContentPartPr/>
              <p14:nvPr/>
            </p14:nvContentPartPr>
            <p14:xfrm>
              <a:off x="5608080" y="1314000"/>
              <a:ext cx="1628640" cy="282960"/>
            </p14:xfrm>
          </p:contentPart>
        </mc:Choice>
        <mc:Fallback xmlns="">
          <p:pic>
            <p:nvPicPr>
              <p:cNvPr id="5" name="Ink 4"/>
              <p:cNvPicPr/>
              <p:nvPr/>
            </p:nvPicPr>
            <p:blipFill>
              <a:blip r:embed="rId7"/>
              <a:stretch>
                <a:fillRect/>
              </a:stretch>
            </p:blipFill>
            <p:spPr>
              <a:xfrm>
                <a:off x="5597280" y="1304280"/>
                <a:ext cx="1650960" cy="303480"/>
              </a:xfrm>
              <a:prstGeom prst="rect">
                <a:avLst/>
              </a:prstGeom>
            </p:spPr>
          </p:pic>
        </mc:Fallback>
      </mc:AlternateContent>
    </p:spTree>
    <p:extLst>
      <p:ext uri="{BB962C8B-B14F-4D97-AF65-F5344CB8AC3E}">
        <p14:creationId xmlns:p14="http://schemas.microsoft.com/office/powerpoint/2010/main" val="3216101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Ηλεκτρικά Κυκλώματα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1" y="1371600"/>
                <a:ext cx="7719850" cy="5334000"/>
              </a:xfrm>
            </p:spPr>
            <p:txBody>
              <a:bodyPr>
                <a:normAutofit/>
              </a:bodyPr>
              <a:lstStyle/>
              <a:p>
                <a:r>
                  <a:rPr lang="el-GR" b="1" dirty="0" smtClean="0"/>
                  <a:t>Παράδειγμα</a:t>
                </a:r>
              </a:p>
              <a:p>
                <a:pPr lvl="1"/>
                <a:r>
                  <a:rPr lang="el-GR" dirty="0" smtClean="0">
                    <a:ea typeface="Cambria Math" panose="02040503050406030204" pitchFamily="18" charset="0"/>
                  </a:rPr>
                  <a:t>Μια μπαταρία έχει ΗΕΔ 12 </a:t>
                </a:r>
                <a:r>
                  <a:rPr lang="en-US" dirty="0" smtClean="0">
                    <a:ea typeface="Cambria Math" panose="02040503050406030204" pitchFamily="18" charset="0"/>
                  </a:rPr>
                  <a:t>V </a:t>
                </a:r>
                <a:r>
                  <a:rPr lang="el-GR" dirty="0" smtClean="0">
                    <a:ea typeface="Cambria Math" panose="02040503050406030204" pitchFamily="18" charset="0"/>
                  </a:rPr>
                  <a:t>και εσωτερική αντίσταση </a:t>
                </a:r>
                <a14:m>
                  <m:oMath xmlns:m="http://schemas.openxmlformats.org/officeDocument/2006/math">
                    <m:r>
                      <a:rPr lang="en-US" b="1" i="1">
                        <a:latin typeface="Cambria Math" panose="02040503050406030204" pitchFamily="18" charset="0"/>
                        <a:ea typeface="Cambria Math" panose="02040503050406030204" pitchFamily="18" charset="0"/>
                      </a:rPr>
                      <m:t>𝒓</m:t>
                    </m:r>
                    <m:r>
                      <a:rPr lang="el-GR" b="1" i="1" smtClean="0">
                        <a:latin typeface="Cambria Math" panose="02040503050406030204" pitchFamily="18" charset="0"/>
                        <a:ea typeface="Cambria Math" panose="02040503050406030204" pitchFamily="18" charset="0"/>
                      </a:rPr>
                      <m:t>=</m:t>
                    </m:r>
                  </m:oMath>
                </a14:m>
                <a:r>
                  <a:rPr lang="el-GR" dirty="0" smtClean="0">
                    <a:ea typeface="Cambria Math" panose="02040503050406030204" pitchFamily="18" charset="0"/>
                  </a:rPr>
                  <a:t> </a:t>
                </a:r>
                <a:r>
                  <a:rPr lang="en-US" dirty="0" smtClean="0">
                    <a:ea typeface="Cambria Math" panose="02040503050406030204" pitchFamily="18" charset="0"/>
                  </a:rPr>
                  <a:t>0.05 </a:t>
                </a:r>
                <a:r>
                  <a:rPr lang="el-GR" dirty="0" smtClean="0">
                    <a:ea typeface="Cambria Math" panose="02040503050406030204" pitchFamily="18" charset="0"/>
                  </a:rPr>
                  <a:t>Ω. Οι πόλοι της συνδέονται σε μια εξωτερική αντίσταση με </a:t>
                </a:r>
                <a14:m>
                  <m:oMath xmlns:m="http://schemas.openxmlformats.org/officeDocument/2006/math">
                    <m:r>
                      <a:rPr lang="en-US" i="1" dirty="0" smtClean="0">
                        <a:latin typeface="Cambria Math" panose="02040503050406030204" pitchFamily="18" charset="0"/>
                        <a:ea typeface="Cambria Math" panose="02040503050406030204" pitchFamily="18" charset="0"/>
                      </a:rPr>
                      <m:t>𝑅</m:t>
                    </m:r>
                    <m:r>
                      <a:rPr lang="en-US" i="1" dirty="0" smtClean="0">
                        <a:latin typeface="Cambria Math" panose="02040503050406030204" pitchFamily="18" charset="0"/>
                        <a:ea typeface="Cambria Math" panose="02040503050406030204" pitchFamily="18" charset="0"/>
                      </a:rPr>
                      <m:t>=3</m:t>
                    </m:r>
                  </m:oMath>
                </a14:m>
                <a:r>
                  <a:rPr lang="en-US" dirty="0" smtClean="0">
                    <a:ea typeface="Cambria Math" panose="02040503050406030204" pitchFamily="18" charset="0"/>
                  </a:rPr>
                  <a:t> </a:t>
                </a:r>
                <a:r>
                  <a:rPr lang="el-GR" dirty="0" smtClean="0">
                    <a:ea typeface="Cambria Math" panose="02040503050406030204" pitchFamily="18" charset="0"/>
                  </a:rPr>
                  <a:t>Ω.</a:t>
                </a:r>
              </a:p>
              <a:p>
                <a:pPr lvl="1"/>
                <a:r>
                  <a:rPr lang="el-GR" dirty="0" smtClean="0">
                    <a:ea typeface="Cambria Math" panose="02040503050406030204" pitchFamily="18" charset="0"/>
                  </a:rPr>
                  <a:t>Α) Βρείτε το ρεύμα και τη διαφορά δυναμικού της μπαταρίας</a:t>
                </a:r>
              </a:p>
              <a:p>
                <a:pPr lvl="1"/>
                <a:r>
                  <a:rPr lang="el-GR" dirty="0" smtClean="0">
                    <a:ea typeface="Cambria Math" panose="02040503050406030204" pitchFamily="18" charset="0"/>
                  </a:rPr>
                  <a:t>Β) Υπολογίστε την ισχύ που λαμβάνει ο αντιστάτης, η εσωτερική αντίσταση και την ισχύ που δίνει η μπαταρία</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1" y="1371600"/>
                <a:ext cx="7719850" cy="5334000"/>
              </a:xfrm>
              <a:blipFill rotWithShape="0">
                <a:blip r:embed="rId3"/>
                <a:stretch>
                  <a:fillRect t="-914"/>
                </a:stretch>
              </a:blipFill>
            </p:spPr>
            <p:txBody>
              <a:bodyPr/>
              <a:lstStyle/>
              <a:p>
                <a:r>
                  <a:rPr lang="el-GR">
                    <a:noFill/>
                  </a:rPr>
                  <a:t> </a:t>
                </a:r>
              </a:p>
            </p:txBody>
          </p:sp>
        </mc:Fallback>
      </mc:AlternateContent>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8800" y="4353429"/>
            <a:ext cx="3047999" cy="2098862"/>
          </a:xfrm>
          <a:prstGeom prst="rect">
            <a:avLst/>
          </a:prstGeom>
        </p:spPr>
      </p:pic>
      <p:pic>
        <p:nvPicPr>
          <p:cNvPr id="6" name="Picture 2" descr="http://photos1.blogger.com/x/blogger/3569/2389/1600/760725/Decorated_tree.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6">
            <p14:nvContentPartPr>
              <p14:cNvPr id="5" name="Ink 4"/>
              <p14:cNvContentPartPr/>
              <p14:nvPr/>
            </p14:nvContentPartPr>
            <p14:xfrm>
              <a:off x="6871320" y="4531320"/>
              <a:ext cx="1476360" cy="1476720"/>
            </p14:xfrm>
          </p:contentPart>
        </mc:Choice>
        <mc:Fallback xmlns="">
          <p:pic>
            <p:nvPicPr>
              <p:cNvPr id="5" name="Ink 4"/>
              <p:cNvPicPr/>
              <p:nvPr/>
            </p:nvPicPr>
            <p:blipFill>
              <a:blip r:embed="rId7"/>
              <a:stretch>
                <a:fillRect/>
              </a:stretch>
            </p:blipFill>
            <p:spPr>
              <a:xfrm>
                <a:off x="6863400" y="4520520"/>
                <a:ext cx="1494720" cy="1499760"/>
              </a:xfrm>
              <a:prstGeom prst="rect">
                <a:avLst/>
              </a:prstGeom>
            </p:spPr>
          </p:pic>
        </mc:Fallback>
      </mc:AlternateContent>
    </p:spTree>
    <p:extLst>
      <p:ext uri="{BB962C8B-B14F-4D97-AF65-F5344CB8AC3E}">
        <p14:creationId xmlns:p14="http://schemas.microsoft.com/office/powerpoint/2010/main" val="339973419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2">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Theme2" id="{F59B2DC8-A3E7-4453-8315-234A1287D304}" vid="{D5D3A880-CF44-472C-81E8-0C05555475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10048</TotalTime>
  <Words>1103</Words>
  <Application>Microsoft Office PowerPoint</Application>
  <PresentationFormat>On-screen Show (4:3)</PresentationFormat>
  <Paragraphs>303</Paragraphs>
  <Slides>43</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Calibri</vt:lpstr>
      <vt:lpstr>Cambria</vt:lpstr>
      <vt:lpstr>Cambria Math</vt:lpstr>
      <vt:lpstr>Wingdings 2</vt:lpstr>
      <vt:lpstr>Theme2</vt:lpstr>
      <vt:lpstr>PowerPoint Presentation</vt:lpstr>
      <vt:lpstr>Φυσική για Μηχανικούς</vt:lpstr>
      <vt:lpstr>Φυσική για Μηχανικούς</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Τέλος Διάλεξης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Φυσική για Μηχανικούς</dc:title>
  <dc:creator>George Kafentzis</dc:creator>
  <cp:lastModifiedBy>Kafentzis Georgios</cp:lastModifiedBy>
  <cp:revision>952</cp:revision>
  <cp:lastPrinted>2019-11-14T08:09:52Z</cp:lastPrinted>
  <dcterms:created xsi:type="dcterms:W3CDTF">2006-08-16T00:00:00Z</dcterms:created>
  <dcterms:modified xsi:type="dcterms:W3CDTF">2020-12-22T11:23:05Z</dcterms:modified>
  <cp:contentStatus/>
</cp:coreProperties>
</file>